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heic"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22"/>
  </p:notesMasterIdLst>
  <p:sldIdLst>
    <p:sldId id="256" r:id="rId5"/>
    <p:sldId id="260" r:id="rId6"/>
    <p:sldId id="283" r:id="rId7"/>
    <p:sldId id="262" r:id="rId8"/>
    <p:sldId id="287" r:id="rId9"/>
    <p:sldId id="284" r:id="rId10"/>
    <p:sldId id="289" r:id="rId11"/>
    <p:sldId id="285" r:id="rId12"/>
    <p:sldId id="290" r:id="rId13"/>
    <p:sldId id="281" r:id="rId14"/>
    <p:sldId id="265" r:id="rId15"/>
    <p:sldId id="282" r:id="rId16"/>
    <p:sldId id="288" r:id="rId17"/>
    <p:sldId id="266" r:id="rId18"/>
    <p:sldId id="280" r:id="rId19"/>
    <p:sldId id="267" r:id="rId20"/>
    <p:sldId id="276" r:id="rId21"/>
  </p:sldIdLst>
  <p:sldSz cx="9144000" cy="5143500" type="screen16x9"/>
  <p:notesSz cx="6858000" cy="9144000"/>
  <p:embeddedFontLst>
    <p:embeddedFont>
      <p:font typeface="Abel" panose="020B0604020202020204" charset="0"/>
      <p:regular r:id="rId23"/>
    </p:embeddedFont>
    <p:embeddedFont>
      <p:font typeface="Arvo" panose="020B0604020202020204" charset="0"/>
      <p:regular r:id="rId24"/>
      <p:bold r:id="rId25"/>
      <p:italic r:id="rId26"/>
      <p:boldItalic r:id="rId27"/>
    </p:embeddedFont>
    <p:embeddedFont>
      <p:font typeface="Bree Serif"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3041BD7-E476-4412-B89C-2BDFE9E98EA0}">
          <p14:sldIdLst>
            <p14:sldId id="256"/>
            <p14:sldId id="260"/>
            <p14:sldId id="283"/>
            <p14:sldId id="262"/>
            <p14:sldId id="287"/>
            <p14:sldId id="284"/>
            <p14:sldId id="289"/>
            <p14:sldId id="285"/>
            <p14:sldId id="290"/>
            <p14:sldId id="281"/>
            <p14:sldId id="265"/>
            <p14:sldId id="282"/>
            <p14:sldId id="288"/>
            <p14:sldId id="266"/>
            <p14:sldId id="280"/>
            <p14:sldId id="26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6E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841E31-90F1-4EBA-94FA-BFCCA3BAB57B}" v="341" dt="2020-09-03T00:03:01.746"/>
  </p1510:revLst>
</p1510:revInfo>
</file>

<file path=ppt/tableStyles.xml><?xml version="1.0" encoding="utf-8"?>
<a:tblStyleLst xmlns:a="http://schemas.openxmlformats.org/drawingml/2006/main" def="{AAD981A2-F8D7-453E-B4E0-F3E0B66F912F}">
  <a:tblStyle styleId="{AAD981A2-F8D7-453E-B4E0-F3E0B66F91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19" autoAdjust="0"/>
  </p:normalViewPr>
  <p:slideViewPr>
    <p:cSldViewPr snapToGrid="0">
      <p:cViewPr varScale="1">
        <p:scale>
          <a:sx n="91" d="100"/>
          <a:sy n="91" d="100"/>
        </p:scale>
        <p:origin x="795"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e Barrow-McAlister" userId="82d3cbe2-364a-408f-9a31-4c81d36108a2" providerId="ADAL" clId="{8B841E31-90F1-4EBA-94FA-BFCCA3BAB57B}"/>
    <pc:docChg chg="undo custSel addSld delSld modSld sldOrd addSection delSection modSection">
      <pc:chgData name="Jessie Barrow-McAlister" userId="82d3cbe2-364a-408f-9a31-4c81d36108a2" providerId="ADAL" clId="{8B841E31-90F1-4EBA-94FA-BFCCA3BAB57B}" dt="2020-09-03T00:04:44.856" v="3039" actId="20577"/>
      <pc:docMkLst>
        <pc:docMk/>
      </pc:docMkLst>
      <pc:sldChg chg="modSp">
        <pc:chgData name="Jessie Barrow-McAlister" userId="82d3cbe2-364a-408f-9a31-4c81d36108a2" providerId="ADAL" clId="{8B841E31-90F1-4EBA-94FA-BFCCA3BAB57B}" dt="2020-09-03T00:01:29.211" v="3029" actId="20577"/>
        <pc:sldMkLst>
          <pc:docMk/>
          <pc:sldMk cId="0" sldId="260"/>
        </pc:sldMkLst>
        <pc:spChg chg="mod">
          <ac:chgData name="Jessie Barrow-McAlister" userId="82d3cbe2-364a-408f-9a31-4c81d36108a2" providerId="ADAL" clId="{8B841E31-90F1-4EBA-94FA-BFCCA3BAB57B}" dt="2020-09-03T00:01:29.211" v="3029" actId="20577"/>
          <ac:spMkLst>
            <pc:docMk/>
            <pc:sldMk cId="0" sldId="260"/>
            <ac:spMk id="576" creationId="{00000000-0000-0000-0000-000000000000}"/>
          </ac:spMkLst>
        </pc:spChg>
      </pc:sldChg>
      <pc:sldChg chg="addSp delSp modSp del">
        <pc:chgData name="Jessie Barrow-McAlister" userId="82d3cbe2-364a-408f-9a31-4c81d36108a2" providerId="ADAL" clId="{8B841E31-90F1-4EBA-94FA-BFCCA3BAB57B}" dt="2020-09-02T03:34:33.795" v="1583" actId="2696"/>
        <pc:sldMkLst>
          <pc:docMk/>
          <pc:sldMk cId="0" sldId="261"/>
        </pc:sldMkLst>
        <pc:grpChg chg="add del mod">
          <ac:chgData name="Jessie Barrow-McAlister" userId="82d3cbe2-364a-408f-9a31-4c81d36108a2" providerId="ADAL" clId="{8B841E31-90F1-4EBA-94FA-BFCCA3BAB57B}" dt="2020-09-02T00:50:08.167" v="193" actId="478"/>
          <ac:grpSpMkLst>
            <pc:docMk/>
            <pc:sldMk cId="0" sldId="261"/>
            <ac:grpSpMk id="7" creationId="{457A58E5-6BD4-47DA-977D-A764A0934F75}"/>
          </ac:grpSpMkLst>
        </pc:grpChg>
        <pc:picChg chg="add mod">
          <ac:chgData name="Jessie Barrow-McAlister" userId="82d3cbe2-364a-408f-9a31-4c81d36108a2" providerId="ADAL" clId="{8B841E31-90F1-4EBA-94FA-BFCCA3BAB57B}" dt="2020-09-02T00:45:54.414" v="158" actId="1076"/>
          <ac:picMkLst>
            <pc:docMk/>
            <pc:sldMk cId="0" sldId="261"/>
            <ac:picMk id="3" creationId="{ECCC4A69-DEA8-411D-B2C7-BF42D97C8055}"/>
          </ac:picMkLst>
        </pc:picChg>
        <pc:picChg chg="del">
          <ac:chgData name="Jessie Barrow-McAlister" userId="82d3cbe2-364a-408f-9a31-4c81d36108a2" providerId="ADAL" clId="{8B841E31-90F1-4EBA-94FA-BFCCA3BAB57B}" dt="2020-09-02T00:40:28.318" v="129" actId="478"/>
          <ac:picMkLst>
            <pc:docMk/>
            <pc:sldMk cId="0" sldId="261"/>
            <ac:picMk id="118" creationId="{F88B0083-61E0-4DF3-A114-1F95F0808547}"/>
          </ac:picMkLst>
        </pc:picChg>
        <pc:picChg chg="del">
          <ac:chgData name="Jessie Barrow-McAlister" userId="82d3cbe2-364a-408f-9a31-4c81d36108a2" providerId="ADAL" clId="{8B841E31-90F1-4EBA-94FA-BFCCA3BAB57B}" dt="2020-09-02T00:40:30.530" v="130" actId="478"/>
          <ac:picMkLst>
            <pc:docMk/>
            <pc:sldMk cId="0" sldId="261"/>
            <ac:picMk id="119" creationId="{116F630A-1055-47E5-9103-F756F7B7EE5D}"/>
          </ac:picMkLst>
        </pc:picChg>
      </pc:sldChg>
      <pc:sldChg chg="addSp modSp">
        <pc:chgData name="Jessie Barrow-McAlister" userId="82d3cbe2-364a-408f-9a31-4c81d36108a2" providerId="ADAL" clId="{8B841E31-90F1-4EBA-94FA-BFCCA3BAB57B}" dt="2020-09-02T01:33:35.530" v="942" actId="1076"/>
        <pc:sldMkLst>
          <pc:docMk/>
          <pc:sldMk cId="0" sldId="262"/>
        </pc:sldMkLst>
        <pc:picChg chg="add mod modCrop">
          <ac:chgData name="Jessie Barrow-McAlister" userId="82d3cbe2-364a-408f-9a31-4c81d36108a2" providerId="ADAL" clId="{8B841E31-90F1-4EBA-94FA-BFCCA3BAB57B}" dt="2020-09-02T01:33:30.125" v="941" actId="14100"/>
          <ac:picMkLst>
            <pc:docMk/>
            <pc:sldMk cId="0" sldId="262"/>
            <ac:picMk id="3" creationId="{989C9F50-569E-49E8-8A3D-9B3FA66B2F47}"/>
          </ac:picMkLst>
        </pc:picChg>
        <pc:picChg chg="mod">
          <ac:chgData name="Jessie Barrow-McAlister" userId="82d3cbe2-364a-408f-9a31-4c81d36108a2" providerId="ADAL" clId="{8B841E31-90F1-4EBA-94FA-BFCCA3BAB57B}" dt="2020-09-02T01:33:35.530" v="942" actId="1076"/>
          <ac:picMkLst>
            <pc:docMk/>
            <pc:sldMk cId="0" sldId="262"/>
            <ac:picMk id="136" creationId="{85E79562-DE5F-473E-93BC-A8B6EE45E5ED}"/>
          </ac:picMkLst>
        </pc:picChg>
      </pc:sldChg>
      <pc:sldChg chg="addSp delSp modSp del">
        <pc:chgData name="Jessie Barrow-McAlister" userId="82d3cbe2-364a-408f-9a31-4c81d36108a2" providerId="ADAL" clId="{8B841E31-90F1-4EBA-94FA-BFCCA3BAB57B}" dt="2020-09-02T00:42:32.115" v="150" actId="2696"/>
        <pc:sldMkLst>
          <pc:docMk/>
          <pc:sldMk cId="0" sldId="263"/>
        </pc:sldMkLst>
        <pc:picChg chg="add mod">
          <ac:chgData name="Jessie Barrow-McAlister" userId="82d3cbe2-364a-408f-9a31-4c81d36108a2" providerId="ADAL" clId="{8B841E31-90F1-4EBA-94FA-BFCCA3BAB57B}" dt="2020-09-02T00:42:18.686" v="149" actId="207"/>
          <ac:picMkLst>
            <pc:docMk/>
            <pc:sldMk cId="0" sldId="263"/>
            <ac:picMk id="1026" creationId="{C179659C-A629-42DE-AA08-E1079FF37E0A}"/>
          </ac:picMkLst>
        </pc:picChg>
        <pc:picChg chg="del">
          <ac:chgData name="Jessie Barrow-McAlister" userId="82d3cbe2-364a-408f-9a31-4c81d36108a2" providerId="ADAL" clId="{8B841E31-90F1-4EBA-94FA-BFCCA3BAB57B}" dt="2020-09-02T00:40:32.479" v="131" actId="478"/>
          <ac:picMkLst>
            <pc:docMk/>
            <pc:sldMk cId="0" sldId="263"/>
            <ac:picMk id="4098" creationId="{AF2F4617-416D-4036-94DD-541EA14CEED3}"/>
          </ac:picMkLst>
        </pc:picChg>
        <pc:picChg chg="del">
          <ac:chgData name="Jessie Barrow-McAlister" userId="82d3cbe2-364a-408f-9a31-4c81d36108a2" providerId="ADAL" clId="{8B841E31-90F1-4EBA-94FA-BFCCA3BAB57B}" dt="2020-09-02T00:40:33.725" v="132" actId="478"/>
          <ac:picMkLst>
            <pc:docMk/>
            <pc:sldMk cId="0" sldId="263"/>
            <ac:picMk id="4100" creationId="{CF0B4881-C9D1-4FF4-9D3C-BC1C2586AAAC}"/>
          </ac:picMkLst>
        </pc:picChg>
      </pc:sldChg>
      <pc:sldChg chg="del modNotesTx">
        <pc:chgData name="Jessie Barrow-McAlister" userId="82d3cbe2-364a-408f-9a31-4c81d36108a2" providerId="ADAL" clId="{8B841E31-90F1-4EBA-94FA-BFCCA3BAB57B}" dt="2020-09-03T00:03:07.635" v="3032" actId="2696"/>
        <pc:sldMkLst>
          <pc:docMk/>
          <pc:sldMk cId="0" sldId="264"/>
        </pc:sldMkLst>
      </pc:sldChg>
      <pc:sldChg chg="addSp delSp modSp">
        <pc:chgData name="Jessie Barrow-McAlister" userId="82d3cbe2-364a-408f-9a31-4c81d36108a2" providerId="ADAL" clId="{8B841E31-90F1-4EBA-94FA-BFCCA3BAB57B}" dt="2020-09-02T00:38:23.820" v="73" actId="1076"/>
        <pc:sldMkLst>
          <pc:docMk/>
          <pc:sldMk cId="0" sldId="265"/>
        </pc:sldMkLst>
        <pc:picChg chg="add del mod">
          <ac:chgData name="Jessie Barrow-McAlister" userId="82d3cbe2-364a-408f-9a31-4c81d36108a2" providerId="ADAL" clId="{8B841E31-90F1-4EBA-94FA-BFCCA3BAB57B}" dt="2020-09-02T00:38:03.015" v="67" actId="478"/>
          <ac:picMkLst>
            <pc:docMk/>
            <pc:sldMk cId="0" sldId="265"/>
            <ac:picMk id="4" creationId="{01AFE4E0-9B28-4C5B-8937-AC95F0C6D831}"/>
          </ac:picMkLst>
        </pc:picChg>
        <pc:picChg chg="add mod">
          <ac:chgData name="Jessie Barrow-McAlister" userId="82d3cbe2-364a-408f-9a31-4c81d36108a2" providerId="ADAL" clId="{8B841E31-90F1-4EBA-94FA-BFCCA3BAB57B}" dt="2020-09-02T00:38:23.820" v="73" actId="1076"/>
          <ac:picMkLst>
            <pc:docMk/>
            <pc:sldMk cId="0" sldId="265"/>
            <ac:picMk id="6" creationId="{3594D1FE-37BE-4DCB-BCC2-4040526E2BD8}"/>
          </ac:picMkLst>
        </pc:picChg>
        <pc:picChg chg="del">
          <ac:chgData name="Jessie Barrow-McAlister" userId="82d3cbe2-364a-408f-9a31-4c81d36108a2" providerId="ADAL" clId="{8B841E31-90F1-4EBA-94FA-BFCCA3BAB57B}" dt="2020-09-02T00:36:22.077" v="0" actId="478"/>
          <ac:picMkLst>
            <pc:docMk/>
            <pc:sldMk cId="0" sldId="265"/>
            <ac:picMk id="7170" creationId="{3FC9889D-D6F3-4C2B-867A-F8310F39FCD5}"/>
          </ac:picMkLst>
        </pc:picChg>
      </pc:sldChg>
      <pc:sldChg chg="addSp delSp modSp">
        <pc:chgData name="Jessie Barrow-McAlister" userId="82d3cbe2-364a-408f-9a31-4c81d36108a2" providerId="ADAL" clId="{8B841E31-90F1-4EBA-94FA-BFCCA3BAB57B}" dt="2020-09-02T23:55:33.677" v="2904" actId="207"/>
        <pc:sldMkLst>
          <pc:docMk/>
          <pc:sldMk cId="0" sldId="266"/>
        </pc:sldMkLst>
        <pc:spChg chg="mod">
          <ac:chgData name="Jessie Barrow-McAlister" userId="82d3cbe2-364a-408f-9a31-4c81d36108a2" providerId="ADAL" clId="{8B841E31-90F1-4EBA-94FA-BFCCA3BAB57B}" dt="2020-09-02T04:19:16.776" v="2770" actId="164"/>
          <ac:spMkLst>
            <pc:docMk/>
            <pc:sldMk cId="0" sldId="266"/>
            <ac:spMk id="8" creationId="{D2A855A6-3A00-4F4C-80B9-FC2492079859}"/>
          </ac:spMkLst>
        </pc:spChg>
        <pc:spChg chg="mod">
          <ac:chgData name="Jessie Barrow-McAlister" userId="82d3cbe2-364a-408f-9a31-4c81d36108a2" providerId="ADAL" clId="{8B841E31-90F1-4EBA-94FA-BFCCA3BAB57B}" dt="2020-09-02T04:19:16.776" v="2770" actId="164"/>
          <ac:spMkLst>
            <pc:docMk/>
            <pc:sldMk cId="0" sldId="266"/>
            <ac:spMk id="16" creationId="{F8A75B71-613B-46CC-90DE-0F4675614B0C}"/>
          </ac:spMkLst>
        </pc:spChg>
        <pc:spChg chg="mod">
          <ac:chgData name="Jessie Barrow-McAlister" userId="82d3cbe2-364a-408f-9a31-4c81d36108a2" providerId="ADAL" clId="{8B841E31-90F1-4EBA-94FA-BFCCA3BAB57B}" dt="2020-09-02T04:19:16.776" v="2770" actId="164"/>
          <ac:spMkLst>
            <pc:docMk/>
            <pc:sldMk cId="0" sldId="266"/>
            <ac:spMk id="18" creationId="{8315D1BF-40B1-4DDD-88BD-505C49C0C8D9}"/>
          </ac:spMkLst>
        </pc:spChg>
        <pc:spChg chg="mod">
          <ac:chgData name="Jessie Barrow-McAlister" userId="82d3cbe2-364a-408f-9a31-4c81d36108a2" providerId="ADAL" clId="{8B841E31-90F1-4EBA-94FA-BFCCA3BAB57B}" dt="2020-09-02T04:19:16.776" v="2770" actId="164"/>
          <ac:spMkLst>
            <pc:docMk/>
            <pc:sldMk cId="0" sldId="266"/>
            <ac:spMk id="20" creationId="{EA123DEE-FD88-4D0D-9916-4DEA7B0FB603}"/>
          </ac:spMkLst>
        </pc:spChg>
        <pc:spChg chg="mod">
          <ac:chgData name="Jessie Barrow-McAlister" userId="82d3cbe2-364a-408f-9a31-4c81d36108a2" providerId="ADAL" clId="{8B841E31-90F1-4EBA-94FA-BFCCA3BAB57B}" dt="2020-09-02T04:19:16.776" v="2770" actId="164"/>
          <ac:spMkLst>
            <pc:docMk/>
            <pc:sldMk cId="0" sldId="266"/>
            <ac:spMk id="21" creationId="{F87E9B0D-3FC3-4D26-828A-52740F8F5CDB}"/>
          </ac:spMkLst>
        </pc:spChg>
        <pc:spChg chg="mod">
          <ac:chgData name="Jessie Barrow-McAlister" userId="82d3cbe2-364a-408f-9a31-4c81d36108a2" providerId="ADAL" clId="{8B841E31-90F1-4EBA-94FA-BFCCA3BAB57B}" dt="2020-09-02T04:19:16.776" v="2770" actId="164"/>
          <ac:spMkLst>
            <pc:docMk/>
            <pc:sldMk cId="0" sldId="266"/>
            <ac:spMk id="22" creationId="{FC9C06FA-5E5D-49AC-B1F7-7CF437948A32}"/>
          </ac:spMkLst>
        </pc:spChg>
        <pc:spChg chg="mod">
          <ac:chgData name="Jessie Barrow-McAlister" userId="82d3cbe2-364a-408f-9a31-4c81d36108a2" providerId="ADAL" clId="{8B841E31-90F1-4EBA-94FA-BFCCA3BAB57B}" dt="2020-09-02T04:19:16.776" v="2770" actId="164"/>
          <ac:spMkLst>
            <pc:docMk/>
            <pc:sldMk cId="0" sldId="266"/>
            <ac:spMk id="23" creationId="{0A4DEDDF-804E-427A-8B2B-C92AFB5234A8}"/>
          </ac:spMkLst>
        </pc:spChg>
        <pc:spChg chg="mod">
          <ac:chgData name="Jessie Barrow-McAlister" userId="82d3cbe2-364a-408f-9a31-4c81d36108a2" providerId="ADAL" clId="{8B841E31-90F1-4EBA-94FA-BFCCA3BAB57B}" dt="2020-09-02T04:19:16.776" v="2770" actId="164"/>
          <ac:spMkLst>
            <pc:docMk/>
            <pc:sldMk cId="0" sldId="266"/>
            <ac:spMk id="24" creationId="{AF1FFC35-A0AC-4629-B558-3CD2F5479535}"/>
          </ac:spMkLst>
        </pc:spChg>
        <pc:spChg chg="mod">
          <ac:chgData name="Jessie Barrow-McAlister" userId="82d3cbe2-364a-408f-9a31-4c81d36108a2" providerId="ADAL" clId="{8B841E31-90F1-4EBA-94FA-BFCCA3BAB57B}" dt="2020-09-02T04:19:16.776" v="2770" actId="164"/>
          <ac:spMkLst>
            <pc:docMk/>
            <pc:sldMk cId="0" sldId="266"/>
            <ac:spMk id="25" creationId="{BFFC0C99-8A44-4B7C-928C-346442D1B2F2}"/>
          </ac:spMkLst>
        </pc:spChg>
        <pc:spChg chg="mod ord topLvl">
          <ac:chgData name="Jessie Barrow-McAlister" userId="82d3cbe2-364a-408f-9a31-4c81d36108a2" providerId="ADAL" clId="{8B841E31-90F1-4EBA-94FA-BFCCA3BAB57B}" dt="2020-09-02T04:23:06.644" v="2845" actId="164"/>
          <ac:spMkLst>
            <pc:docMk/>
            <pc:sldMk cId="0" sldId="266"/>
            <ac:spMk id="41" creationId="{4E925CCB-E60B-4590-A197-5423A09C291A}"/>
          </ac:spMkLst>
        </pc:spChg>
        <pc:spChg chg="del topLvl">
          <ac:chgData name="Jessie Barrow-McAlister" userId="82d3cbe2-364a-408f-9a31-4c81d36108a2" providerId="ADAL" clId="{8B841E31-90F1-4EBA-94FA-BFCCA3BAB57B}" dt="2020-09-02T04:22:43.374" v="2841" actId="478"/>
          <ac:spMkLst>
            <pc:docMk/>
            <pc:sldMk cId="0" sldId="266"/>
            <ac:spMk id="42" creationId="{6572FDB9-EEEF-42F4-B201-8C038FC2DE37}"/>
          </ac:spMkLst>
        </pc:spChg>
        <pc:spChg chg="add">
          <ac:chgData name="Jessie Barrow-McAlister" userId="82d3cbe2-364a-408f-9a31-4c81d36108a2" providerId="ADAL" clId="{8B841E31-90F1-4EBA-94FA-BFCCA3BAB57B}" dt="2020-09-02T04:25:46.635" v="2856"/>
          <ac:spMkLst>
            <pc:docMk/>
            <pc:sldMk cId="0" sldId="266"/>
            <ac:spMk id="45" creationId="{3623536F-F099-4157-B3B1-7531A53754AC}"/>
          </ac:spMkLst>
        </pc:spChg>
        <pc:spChg chg="add">
          <ac:chgData name="Jessie Barrow-McAlister" userId="82d3cbe2-364a-408f-9a31-4c81d36108a2" providerId="ADAL" clId="{8B841E31-90F1-4EBA-94FA-BFCCA3BAB57B}" dt="2020-09-02T04:25:46.635" v="2856"/>
          <ac:spMkLst>
            <pc:docMk/>
            <pc:sldMk cId="0" sldId="266"/>
            <ac:spMk id="46" creationId="{917712E0-F9FE-42F9-A4FA-5110C561599D}"/>
          </ac:spMkLst>
        </pc:spChg>
        <pc:spChg chg="add">
          <ac:chgData name="Jessie Barrow-McAlister" userId="82d3cbe2-364a-408f-9a31-4c81d36108a2" providerId="ADAL" clId="{8B841E31-90F1-4EBA-94FA-BFCCA3BAB57B}" dt="2020-09-02T04:25:46.635" v="2856"/>
          <ac:spMkLst>
            <pc:docMk/>
            <pc:sldMk cId="0" sldId="266"/>
            <ac:spMk id="47" creationId="{4043F3FA-8694-4110-9E70-9327E50E8E2C}"/>
          </ac:spMkLst>
        </pc:spChg>
        <pc:spChg chg="del mod topLvl">
          <ac:chgData name="Jessie Barrow-McAlister" userId="82d3cbe2-364a-408f-9a31-4c81d36108a2" providerId="ADAL" clId="{8B841E31-90F1-4EBA-94FA-BFCCA3BAB57B}" dt="2020-09-02T04:22:34.201" v="2838" actId="478"/>
          <ac:spMkLst>
            <pc:docMk/>
            <pc:sldMk cId="0" sldId="266"/>
            <ac:spMk id="66" creationId="{01E7170E-FD43-4D59-87B8-BF7D719C8FB4}"/>
          </ac:spMkLst>
        </pc:spChg>
        <pc:spChg chg="mod">
          <ac:chgData name="Jessie Barrow-McAlister" userId="82d3cbe2-364a-408f-9a31-4c81d36108a2" providerId="ADAL" clId="{8B841E31-90F1-4EBA-94FA-BFCCA3BAB57B}" dt="2020-09-02T04:22:26.913" v="2836" actId="1076"/>
          <ac:spMkLst>
            <pc:docMk/>
            <pc:sldMk cId="0" sldId="266"/>
            <ac:spMk id="67" creationId="{E6428BC8-7DCE-4E44-8B45-13DD541A5105}"/>
          </ac:spMkLst>
        </pc:spChg>
        <pc:spChg chg="mod topLvl">
          <ac:chgData name="Jessie Barrow-McAlister" userId="82d3cbe2-364a-408f-9a31-4c81d36108a2" providerId="ADAL" clId="{8B841E31-90F1-4EBA-94FA-BFCCA3BAB57B}" dt="2020-09-02T04:24:18.439" v="2855" actId="14100"/>
          <ac:spMkLst>
            <pc:docMk/>
            <pc:sldMk cId="0" sldId="266"/>
            <ac:spMk id="68" creationId="{EEF27687-7BFF-45D6-879E-D3599C8BDF8A}"/>
          </ac:spMkLst>
        </pc:spChg>
        <pc:spChg chg="mod">
          <ac:chgData name="Jessie Barrow-McAlister" userId="82d3cbe2-364a-408f-9a31-4c81d36108a2" providerId="ADAL" clId="{8B841E31-90F1-4EBA-94FA-BFCCA3BAB57B}" dt="2020-09-02T04:24:12.326" v="2853" actId="14100"/>
          <ac:spMkLst>
            <pc:docMk/>
            <pc:sldMk cId="0" sldId="266"/>
            <ac:spMk id="69" creationId="{2F7D23E1-E39F-42E5-A00D-181A71FB11CB}"/>
          </ac:spMkLst>
        </pc:spChg>
        <pc:grpChg chg="add mod">
          <ac:chgData name="Jessie Barrow-McAlister" userId="82d3cbe2-364a-408f-9a31-4c81d36108a2" providerId="ADAL" clId="{8B841E31-90F1-4EBA-94FA-BFCCA3BAB57B}" dt="2020-09-02T04:19:16.776" v="2770" actId="164"/>
          <ac:grpSpMkLst>
            <pc:docMk/>
            <pc:sldMk cId="0" sldId="266"/>
            <ac:grpSpMk id="2" creationId="{1769940C-AC90-4360-9EDE-5EB911563D9D}"/>
          </ac:grpSpMkLst>
        </pc:grpChg>
        <pc:grpChg chg="add mod">
          <ac:chgData name="Jessie Barrow-McAlister" userId="82d3cbe2-364a-408f-9a31-4c81d36108a2" providerId="ADAL" clId="{8B841E31-90F1-4EBA-94FA-BFCCA3BAB57B}" dt="2020-09-02T04:23:57.829" v="2850"/>
          <ac:grpSpMkLst>
            <pc:docMk/>
            <pc:sldMk cId="0" sldId="266"/>
            <ac:grpSpMk id="3" creationId="{AABD6924-8A1D-48B0-B3B8-19C9A19CE345}"/>
          </ac:grpSpMkLst>
        </pc:grpChg>
        <pc:grpChg chg="mod">
          <ac:chgData name="Jessie Barrow-McAlister" userId="82d3cbe2-364a-408f-9a31-4c81d36108a2" providerId="ADAL" clId="{8B841E31-90F1-4EBA-94FA-BFCCA3BAB57B}" dt="2020-09-02T04:24:04.760" v="2851"/>
          <ac:grpSpMkLst>
            <pc:docMk/>
            <pc:sldMk cId="0" sldId="266"/>
            <ac:grpSpMk id="12" creationId="{82341470-F0D1-48DD-981D-D8640C7C6DA7}"/>
          </ac:grpSpMkLst>
        </pc:grpChg>
        <pc:grpChg chg="add del mod">
          <ac:chgData name="Jessie Barrow-McAlister" userId="82d3cbe2-364a-408f-9a31-4c81d36108a2" providerId="ADAL" clId="{8B841E31-90F1-4EBA-94FA-BFCCA3BAB57B}" dt="2020-09-02T04:22:43.374" v="2841" actId="478"/>
          <ac:grpSpMkLst>
            <pc:docMk/>
            <pc:sldMk cId="0" sldId="266"/>
            <ac:grpSpMk id="40" creationId="{ADA6BAFF-2393-4AB2-855E-C01E0796BFE3}"/>
          </ac:grpSpMkLst>
        </pc:grpChg>
        <pc:grpChg chg="add mod">
          <ac:chgData name="Jessie Barrow-McAlister" userId="82d3cbe2-364a-408f-9a31-4c81d36108a2" providerId="ADAL" clId="{8B841E31-90F1-4EBA-94FA-BFCCA3BAB57B}" dt="2020-09-02T23:55:25.175" v="2902" actId="207"/>
          <ac:grpSpMkLst>
            <pc:docMk/>
            <pc:sldMk cId="0" sldId="266"/>
            <ac:grpSpMk id="44" creationId="{2EE253A6-B5B7-4B55-AAA2-85902A91CFDF}"/>
          </ac:grpSpMkLst>
        </pc:grpChg>
        <pc:grpChg chg="add mod">
          <ac:chgData name="Jessie Barrow-McAlister" userId="82d3cbe2-364a-408f-9a31-4c81d36108a2" providerId="ADAL" clId="{8B841E31-90F1-4EBA-94FA-BFCCA3BAB57B}" dt="2020-09-02T23:55:29.963" v="2903" actId="207"/>
          <ac:grpSpMkLst>
            <pc:docMk/>
            <pc:sldMk cId="0" sldId="266"/>
            <ac:grpSpMk id="48" creationId="{B3784560-7937-4B2D-99CE-1A7CAB841952}"/>
          </ac:grpSpMkLst>
        </pc:grpChg>
        <pc:grpChg chg="add mod">
          <ac:chgData name="Jessie Barrow-McAlister" userId="82d3cbe2-364a-408f-9a31-4c81d36108a2" providerId="ADAL" clId="{8B841E31-90F1-4EBA-94FA-BFCCA3BAB57B}" dt="2020-09-02T23:55:33.677" v="2904" actId="207"/>
          <ac:grpSpMkLst>
            <pc:docMk/>
            <pc:sldMk cId="0" sldId="266"/>
            <ac:grpSpMk id="52" creationId="{8E199572-5B7E-4E40-B328-83EED5C63D38}"/>
          </ac:grpSpMkLst>
        </pc:grpChg>
        <pc:grpChg chg="del mod">
          <ac:chgData name="Jessie Barrow-McAlister" userId="82d3cbe2-364a-408f-9a31-4c81d36108a2" providerId="ADAL" clId="{8B841E31-90F1-4EBA-94FA-BFCCA3BAB57B}" dt="2020-09-02T04:22:32.493" v="2837" actId="165"/>
          <ac:grpSpMkLst>
            <pc:docMk/>
            <pc:sldMk cId="0" sldId="266"/>
            <ac:grpSpMk id="70" creationId="{704EB3E2-F780-4EED-991D-033CFC3D692F}"/>
          </ac:grpSpMkLst>
        </pc:grpChg>
        <pc:grpChg chg="del">
          <ac:chgData name="Jessie Barrow-McAlister" userId="82d3cbe2-364a-408f-9a31-4c81d36108a2" providerId="ADAL" clId="{8B841E31-90F1-4EBA-94FA-BFCCA3BAB57B}" dt="2020-09-02T04:21:33.879" v="2822" actId="478"/>
          <ac:grpSpMkLst>
            <pc:docMk/>
            <pc:sldMk cId="0" sldId="266"/>
            <ac:grpSpMk id="71" creationId="{DBF44D45-9B03-4587-875A-6B66FAE9412F}"/>
          </ac:grpSpMkLst>
        </pc:grpChg>
        <pc:grpChg chg="del">
          <ac:chgData name="Jessie Barrow-McAlister" userId="82d3cbe2-364a-408f-9a31-4c81d36108a2" providerId="ADAL" clId="{8B841E31-90F1-4EBA-94FA-BFCCA3BAB57B}" dt="2020-09-02T04:21:35.311" v="2823" actId="478"/>
          <ac:grpSpMkLst>
            <pc:docMk/>
            <pc:sldMk cId="0" sldId="266"/>
            <ac:grpSpMk id="78" creationId="{C1A137F3-6BD5-4724-9C28-2C5CF711A648}"/>
          </ac:grpSpMkLst>
        </pc:grpChg>
        <pc:grpChg chg="del">
          <ac:chgData name="Jessie Barrow-McAlister" userId="82d3cbe2-364a-408f-9a31-4c81d36108a2" providerId="ADAL" clId="{8B841E31-90F1-4EBA-94FA-BFCCA3BAB57B}" dt="2020-09-02T04:21:36.609" v="2824" actId="478"/>
          <ac:grpSpMkLst>
            <pc:docMk/>
            <pc:sldMk cId="0" sldId="266"/>
            <ac:grpSpMk id="85" creationId="{538DE95A-784E-4D8C-90BA-7CE5B0C8EB56}"/>
          </ac:grpSpMkLst>
        </pc:grpChg>
      </pc:sldChg>
      <pc:sldChg chg="modSp">
        <pc:chgData name="Jessie Barrow-McAlister" userId="82d3cbe2-364a-408f-9a31-4c81d36108a2" providerId="ADAL" clId="{8B841E31-90F1-4EBA-94FA-BFCCA3BAB57B}" dt="2020-09-03T00:04:44.856" v="3039" actId="20577"/>
        <pc:sldMkLst>
          <pc:docMk/>
          <pc:sldMk cId="0" sldId="267"/>
        </pc:sldMkLst>
        <pc:spChg chg="mod">
          <ac:chgData name="Jessie Barrow-McAlister" userId="82d3cbe2-364a-408f-9a31-4c81d36108a2" providerId="ADAL" clId="{8B841E31-90F1-4EBA-94FA-BFCCA3BAB57B}" dt="2020-09-03T00:04:44.856" v="3039" actId="20577"/>
          <ac:spMkLst>
            <pc:docMk/>
            <pc:sldMk cId="0" sldId="267"/>
            <ac:spMk id="5031" creationId="{00000000-0000-0000-0000-000000000000}"/>
          </ac:spMkLst>
        </pc:spChg>
      </pc:sldChg>
      <pc:sldChg chg="delSp modSp">
        <pc:chgData name="Jessie Barrow-McAlister" userId="82d3cbe2-364a-408f-9a31-4c81d36108a2" providerId="ADAL" clId="{8B841E31-90F1-4EBA-94FA-BFCCA3BAB57B}" dt="2020-09-02T23:57:37.711" v="2908" actId="1076"/>
        <pc:sldMkLst>
          <pc:docMk/>
          <pc:sldMk cId="0" sldId="276"/>
        </pc:sldMkLst>
        <pc:spChg chg="del">
          <ac:chgData name="Jessie Barrow-McAlister" userId="82d3cbe2-364a-408f-9a31-4c81d36108a2" providerId="ADAL" clId="{8B841E31-90F1-4EBA-94FA-BFCCA3BAB57B}" dt="2020-09-02T23:57:27.735" v="2907" actId="478"/>
          <ac:spMkLst>
            <pc:docMk/>
            <pc:sldMk cId="0" sldId="276"/>
            <ac:spMk id="3" creationId="{846141B4-FCFB-40DD-B07E-CC2D284225EE}"/>
          </ac:spMkLst>
        </pc:spChg>
        <pc:spChg chg="mod">
          <ac:chgData name="Jessie Barrow-McAlister" userId="82d3cbe2-364a-408f-9a31-4c81d36108a2" providerId="ADAL" clId="{8B841E31-90F1-4EBA-94FA-BFCCA3BAB57B}" dt="2020-09-02T23:57:37.711" v="2908" actId="1076"/>
          <ac:spMkLst>
            <pc:docMk/>
            <pc:sldMk cId="0" sldId="276"/>
            <ac:spMk id="5398" creationId="{00000000-0000-0000-0000-000000000000}"/>
          </ac:spMkLst>
        </pc:spChg>
        <pc:spChg chg="del">
          <ac:chgData name="Jessie Barrow-McAlister" userId="82d3cbe2-364a-408f-9a31-4c81d36108a2" providerId="ADAL" clId="{8B841E31-90F1-4EBA-94FA-BFCCA3BAB57B}" dt="2020-09-02T23:57:17.733" v="2905" actId="478"/>
          <ac:spMkLst>
            <pc:docMk/>
            <pc:sldMk cId="0" sldId="276"/>
            <ac:spMk id="5400" creationId="{00000000-0000-0000-0000-000000000000}"/>
          </ac:spMkLst>
        </pc:spChg>
      </pc:sldChg>
      <pc:sldChg chg="del">
        <pc:chgData name="Jessie Barrow-McAlister" userId="82d3cbe2-364a-408f-9a31-4c81d36108a2" providerId="ADAL" clId="{8B841E31-90F1-4EBA-94FA-BFCCA3BAB57B}" dt="2020-09-02T01:22:38.270" v="336" actId="2696"/>
        <pc:sldMkLst>
          <pc:docMk/>
          <pc:sldMk cId="1628666914" sldId="279"/>
        </pc:sldMkLst>
      </pc:sldChg>
      <pc:sldChg chg="modSp">
        <pc:chgData name="Jessie Barrow-McAlister" userId="82d3cbe2-364a-408f-9a31-4c81d36108a2" providerId="ADAL" clId="{8B841E31-90F1-4EBA-94FA-BFCCA3BAB57B}" dt="2020-09-02T04:33:03.272" v="2869" actId="120"/>
        <pc:sldMkLst>
          <pc:docMk/>
          <pc:sldMk cId="3355462687" sldId="280"/>
        </pc:sldMkLst>
        <pc:spChg chg="mod">
          <ac:chgData name="Jessie Barrow-McAlister" userId="82d3cbe2-364a-408f-9a31-4c81d36108a2" providerId="ADAL" clId="{8B841E31-90F1-4EBA-94FA-BFCCA3BAB57B}" dt="2020-09-02T04:33:03.272" v="2869" actId="120"/>
          <ac:spMkLst>
            <pc:docMk/>
            <pc:sldMk cId="3355462687" sldId="280"/>
            <ac:spMk id="5399" creationId="{00000000-0000-0000-0000-000000000000}"/>
          </ac:spMkLst>
        </pc:spChg>
      </pc:sldChg>
      <pc:sldChg chg="addSp delSp modSp add ord">
        <pc:chgData name="Jessie Barrow-McAlister" userId="82d3cbe2-364a-408f-9a31-4c81d36108a2" providerId="ADAL" clId="{8B841E31-90F1-4EBA-94FA-BFCCA3BAB57B}" dt="2020-09-03T00:02:14.269" v="3031" actId="1076"/>
        <pc:sldMkLst>
          <pc:docMk/>
          <pc:sldMk cId="3327372291" sldId="281"/>
        </pc:sldMkLst>
        <pc:spChg chg="mod">
          <ac:chgData name="Jessie Barrow-McAlister" userId="82d3cbe2-364a-408f-9a31-4c81d36108a2" providerId="ADAL" clId="{8B841E31-90F1-4EBA-94FA-BFCCA3BAB57B}" dt="2020-09-03T00:02:11.254" v="3030" actId="1076"/>
          <ac:spMkLst>
            <pc:docMk/>
            <pc:sldMk cId="3327372291" sldId="281"/>
            <ac:spMk id="2" creationId="{1A7AB467-35F3-41AB-890B-6B074212DCEA}"/>
          </ac:spMkLst>
        </pc:spChg>
        <pc:spChg chg="mod">
          <ac:chgData name="Jessie Barrow-McAlister" userId="82d3cbe2-364a-408f-9a31-4c81d36108a2" providerId="ADAL" clId="{8B841E31-90F1-4EBA-94FA-BFCCA3BAB57B}" dt="2020-09-03T00:02:14.269" v="3031" actId="1076"/>
          <ac:spMkLst>
            <pc:docMk/>
            <pc:sldMk cId="3327372291" sldId="281"/>
            <ac:spMk id="3" creationId="{D459FB49-799D-4626-9284-F9C04E269DD8}"/>
          </ac:spMkLst>
        </pc:spChg>
        <pc:spChg chg="del mod">
          <ac:chgData name="Jessie Barrow-McAlister" userId="82d3cbe2-364a-408f-9a31-4c81d36108a2" providerId="ADAL" clId="{8B841E31-90F1-4EBA-94FA-BFCCA3BAB57B}" dt="2020-09-02T00:37:29.289" v="18" actId="478"/>
          <ac:spMkLst>
            <pc:docMk/>
            <pc:sldMk cId="3327372291" sldId="281"/>
            <ac:spMk id="4" creationId="{B962A825-5C80-4D5E-B22F-077DFFA6575D}"/>
          </ac:spMkLst>
        </pc:spChg>
        <pc:picChg chg="add mod">
          <ac:chgData name="Jessie Barrow-McAlister" userId="82d3cbe2-364a-408f-9a31-4c81d36108a2" providerId="ADAL" clId="{8B841E31-90F1-4EBA-94FA-BFCCA3BAB57B}" dt="2020-09-02T00:37:42.040" v="21" actId="1076"/>
          <ac:picMkLst>
            <pc:docMk/>
            <pc:sldMk cId="3327372291" sldId="281"/>
            <ac:picMk id="6" creationId="{D1B4BC07-1150-4666-A754-4146944D1BC1}"/>
          </ac:picMkLst>
        </pc:picChg>
      </pc:sldChg>
      <pc:sldChg chg="addSp delSp modSp add">
        <pc:chgData name="Jessie Barrow-McAlister" userId="82d3cbe2-364a-408f-9a31-4c81d36108a2" providerId="ADAL" clId="{8B841E31-90F1-4EBA-94FA-BFCCA3BAB57B}" dt="2020-09-02T00:39:16.019" v="83" actId="1076"/>
        <pc:sldMkLst>
          <pc:docMk/>
          <pc:sldMk cId="1729475738" sldId="282"/>
        </pc:sldMkLst>
        <pc:spChg chg="del">
          <ac:chgData name="Jessie Barrow-McAlister" userId="82d3cbe2-364a-408f-9a31-4c81d36108a2" providerId="ADAL" clId="{8B841E31-90F1-4EBA-94FA-BFCCA3BAB57B}" dt="2020-09-02T00:38:46.246" v="75" actId="478"/>
          <ac:spMkLst>
            <pc:docMk/>
            <pc:sldMk cId="1729475738" sldId="282"/>
            <ac:spMk id="2" creationId="{4A89FD92-7072-40BB-A061-22FBDD8C55E2}"/>
          </ac:spMkLst>
        </pc:spChg>
        <pc:spChg chg="add mod">
          <ac:chgData name="Jessie Barrow-McAlister" userId="82d3cbe2-364a-408f-9a31-4c81d36108a2" providerId="ADAL" clId="{8B841E31-90F1-4EBA-94FA-BFCCA3BAB57B}" dt="2020-09-02T00:39:01.897" v="78" actId="255"/>
          <ac:spMkLst>
            <pc:docMk/>
            <pc:sldMk cId="1729475738" sldId="282"/>
            <ac:spMk id="3" creationId="{743956C5-57E6-4C63-BCAA-2BAEBBB77DF6}"/>
          </ac:spMkLst>
        </pc:spChg>
        <pc:picChg chg="add mod">
          <ac:chgData name="Jessie Barrow-McAlister" userId="82d3cbe2-364a-408f-9a31-4c81d36108a2" providerId="ADAL" clId="{8B841E31-90F1-4EBA-94FA-BFCCA3BAB57B}" dt="2020-09-02T00:39:16.019" v="83" actId="1076"/>
          <ac:picMkLst>
            <pc:docMk/>
            <pc:sldMk cId="1729475738" sldId="282"/>
            <ac:picMk id="5" creationId="{199F4F34-BC9B-4B4E-9D3A-A3E989131EF4}"/>
          </ac:picMkLst>
        </pc:picChg>
      </pc:sldChg>
      <pc:sldChg chg="addSp delSp modSp add ord">
        <pc:chgData name="Jessie Barrow-McAlister" userId="82d3cbe2-364a-408f-9a31-4c81d36108a2" providerId="ADAL" clId="{8B841E31-90F1-4EBA-94FA-BFCCA3BAB57B}" dt="2020-09-02T04:32:30.894" v="2865" actId="120"/>
        <pc:sldMkLst>
          <pc:docMk/>
          <pc:sldMk cId="2791763571" sldId="283"/>
        </pc:sldMkLst>
        <pc:spChg chg="del mod">
          <ac:chgData name="Jessie Barrow-McAlister" userId="82d3cbe2-364a-408f-9a31-4c81d36108a2" providerId="ADAL" clId="{8B841E31-90F1-4EBA-94FA-BFCCA3BAB57B}" dt="2020-09-02T00:58:00.058" v="274" actId="478"/>
          <ac:spMkLst>
            <pc:docMk/>
            <pc:sldMk cId="2791763571" sldId="283"/>
            <ac:spMk id="2" creationId="{3028B7CA-5BFF-43DB-9D27-9557A3A8C956}"/>
          </ac:spMkLst>
        </pc:spChg>
        <pc:spChg chg="del mod">
          <ac:chgData name="Jessie Barrow-McAlister" userId="82d3cbe2-364a-408f-9a31-4c81d36108a2" providerId="ADAL" clId="{8B841E31-90F1-4EBA-94FA-BFCCA3BAB57B}" dt="2020-09-02T00:57:57.324" v="273" actId="478"/>
          <ac:spMkLst>
            <pc:docMk/>
            <pc:sldMk cId="2791763571" sldId="283"/>
            <ac:spMk id="3" creationId="{E335C8D2-63B2-4F20-A935-CC031EDC1D84}"/>
          </ac:spMkLst>
        </pc:spChg>
        <pc:spChg chg="add del mod">
          <ac:chgData name="Jessie Barrow-McAlister" userId="82d3cbe2-364a-408f-9a31-4c81d36108a2" providerId="ADAL" clId="{8B841E31-90F1-4EBA-94FA-BFCCA3BAB57B}" dt="2020-09-02T00:57:54.578" v="272"/>
          <ac:spMkLst>
            <pc:docMk/>
            <pc:sldMk cId="2791763571" sldId="283"/>
            <ac:spMk id="4" creationId="{05DE9D55-4576-4D13-A110-4DCB43C7953D}"/>
          </ac:spMkLst>
        </pc:spChg>
        <pc:spChg chg="add del mod">
          <ac:chgData name="Jessie Barrow-McAlister" userId="82d3cbe2-364a-408f-9a31-4c81d36108a2" providerId="ADAL" clId="{8B841E31-90F1-4EBA-94FA-BFCCA3BAB57B}" dt="2020-09-02T00:57:54.578" v="272"/>
          <ac:spMkLst>
            <pc:docMk/>
            <pc:sldMk cId="2791763571" sldId="283"/>
            <ac:spMk id="5" creationId="{5F251B77-2566-4106-AF9A-B19CF0FDF9A6}"/>
          </ac:spMkLst>
        </pc:spChg>
        <pc:spChg chg="add del mod">
          <ac:chgData name="Jessie Barrow-McAlister" userId="82d3cbe2-364a-408f-9a31-4c81d36108a2" providerId="ADAL" clId="{8B841E31-90F1-4EBA-94FA-BFCCA3BAB57B}" dt="2020-09-02T00:57:54.578" v="272"/>
          <ac:spMkLst>
            <pc:docMk/>
            <pc:sldMk cId="2791763571" sldId="283"/>
            <ac:spMk id="6" creationId="{40C541FF-DA9C-4797-8219-13DF975DD55B}"/>
          </ac:spMkLst>
        </pc:spChg>
        <pc:spChg chg="add del mod">
          <ac:chgData name="Jessie Barrow-McAlister" userId="82d3cbe2-364a-408f-9a31-4c81d36108a2" providerId="ADAL" clId="{8B841E31-90F1-4EBA-94FA-BFCCA3BAB57B}" dt="2020-09-02T00:57:54.578" v="272"/>
          <ac:spMkLst>
            <pc:docMk/>
            <pc:sldMk cId="2791763571" sldId="283"/>
            <ac:spMk id="7" creationId="{835B8322-2A92-48A2-82BA-E3DEC67669EE}"/>
          </ac:spMkLst>
        </pc:spChg>
        <pc:spChg chg="add del mod">
          <ac:chgData name="Jessie Barrow-McAlister" userId="82d3cbe2-364a-408f-9a31-4c81d36108a2" providerId="ADAL" clId="{8B841E31-90F1-4EBA-94FA-BFCCA3BAB57B}" dt="2020-09-02T00:58:16.119" v="276" actId="478"/>
          <ac:spMkLst>
            <pc:docMk/>
            <pc:sldMk cId="2791763571" sldId="283"/>
            <ac:spMk id="8" creationId="{50693F06-1BFC-48D1-B2FB-96D31853B221}"/>
          </ac:spMkLst>
        </pc:spChg>
        <pc:spChg chg="add mod">
          <ac:chgData name="Jessie Barrow-McAlister" userId="82d3cbe2-364a-408f-9a31-4c81d36108a2" providerId="ADAL" clId="{8B841E31-90F1-4EBA-94FA-BFCCA3BAB57B}" dt="2020-09-02T04:32:30.894" v="2865" actId="120"/>
          <ac:spMkLst>
            <pc:docMk/>
            <pc:sldMk cId="2791763571" sldId="283"/>
            <ac:spMk id="10" creationId="{B42FAD57-7B4F-4F6C-99A2-9CF0795A6199}"/>
          </ac:spMkLst>
        </pc:spChg>
        <pc:spChg chg="add mod">
          <ac:chgData name="Jessie Barrow-McAlister" userId="82d3cbe2-364a-408f-9a31-4c81d36108a2" providerId="ADAL" clId="{8B841E31-90F1-4EBA-94FA-BFCCA3BAB57B}" dt="2020-09-02T00:58:36.711" v="279" actId="122"/>
          <ac:spMkLst>
            <pc:docMk/>
            <pc:sldMk cId="2791763571" sldId="283"/>
            <ac:spMk id="11" creationId="{40E34ACB-BFC7-40B9-9F33-9DF52FDE9426}"/>
          </ac:spMkLst>
        </pc:spChg>
        <pc:picChg chg="add del mod">
          <ac:chgData name="Jessie Barrow-McAlister" userId="82d3cbe2-364a-408f-9a31-4c81d36108a2" providerId="ADAL" clId="{8B841E31-90F1-4EBA-94FA-BFCCA3BAB57B}" dt="2020-09-02T01:25:34.896" v="343" actId="478"/>
          <ac:picMkLst>
            <pc:docMk/>
            <pc:sldMk cId="2791763571" sldId="283"/>
            <ac:picMk id="12" creationId="{A9D0EAD6-0E92-4FD3-8C27-1613ED0A5FC8}"/>
          </ac:picMkLst>
        </pc:picChg>
        <pc:picChg chg="add mod">
          <ac:chgData name="Jessie Barrow-McAlister" userId="82d3cbe2-364a-408f-9a31-4c81d36108a2" providerId="ADAL" clId="{8B841E31-90F1-4EBA-94FA-BFCCA3BAB57B}" dt="2020-09-02T01:26:56.618" v="349" actId="14100"/>
          <ac:picMkLst>
            <pc:docMk/>
            <pc:sldMk cId="2791763571" sldId="283"/>
            <ac:picMk id="14" creationId="{581F09E0-4C47-4934-A2EE-1BA6D816A858}"/>
          </ac:picMkLst>
        </pc:picChg>
      </pc:sldChg>
      <pc:sldChg chg="addSp delSp modSp add">
        <pc:chgData name="Jessie Barrow-McAlister" userId="82d3cbe2-364a-408f-9a31-4c81d36108a2" providerId="ADAL" clId="{8B841E31-90F1-4EBA-94FA-BFCCA3BAB57B}" dt="2020-09-02T23:53:58.548" v="2886" actId="1076"/>
        <pc:sldMkLst>
          <pc:docMk/>
          <pc:sldMk cId="458921630" sldId="284"/>
        </pc:sldMkLst>
        <pc:spChg chg="del">
          <ac:chgData name="Jessie Barrow-McAlister" userId="82d3cbe2-364a-408f-9a31-4c81d36108a2" providerId="ADAL" clId="{8B841E31-90F1-4EBA-94FA-BFCCA3BAB57B}" dt="2020-09-02T00:46:23.792" v="172" actId="478"/>
          <ac:spMkLst>
            <pc:docMk/>
            <pc:sldMk cId="458921630" sldId="284"/>
            <ac:spMk id="2" creationId="{7A546DA6-6A5D-43DC-B6BA-BAB042407B45}"/>
          </ac:spMkLst>
        </pc:spChg>
        <pc:spChg chg="mod">
          <ac:chgData name="Jessie Barrow-McAlister" userId="82d3cbe2-364a-408f-9a31-4c81d36108a2" providerId="ADAL" clId="{8B841E31-90F1-4EBA-94FA-BFCCA3BAB57B}" dt="2020-09-02T00:46:20.845" v="171" actId="20577"/>
          <ac:spMkLst>
            <pc:docMk/>
            <pc:sldMk cId="458921630" sldId="284"/>
            <ac:spMk id="3" creationId="{C26A77B8-D3F1-46E1-A57A-148DC8ACBFB2}"/>
          </ac:spMkLst>
        </pc:spChg>
        <pc:picChg chg="add mod modCrop">
          <ac:chgData name="Jessie Barrow-McAlister" userId="82d3cbe2-364a-408f-9a31-4c81d36108a2" providerId="ADAL" clId="{8B841E31-90F1-4EBA-94FA-BFCCA3BAB57B}" dt="2020-09-02T23:53:58.548" v="2886" actId="1076"/>
          <ac:picMkLst>
            <pc:docMk/>
            <pc:sldMk cId="458921630" sldId="284"/>
            <ac:picMk id="4" creationId="{17464CFE-8F29-4E8E-982E-3ADC4E29CBC8}"/>
          </ac:picMkLst>
        </pc:picChg>
        <pc:picChg chg="add del mod">
          <ac:chgData name="Jessie Barrow-McAlister" userId="82d3cbe2-364a-408f-9a31-4c81d36108a2" providerId="ADAL" clId="{8B841E31-90F1-4EBA-94FA-BFCCA3BAB57B}" dt="2020-09-02T23:53:40.348" v="2881"/>
          <ac:picMkLst>
            <pc:docMk/>
            <pc:sldMk cId="458921630" sldId="284"/>
            <ac:picMk id="5" creationId="{09ABFE53-FA6A-4A77-8B58-D91363A6AD59}"/>
          </ac:picMkLst>
        </pc:picChg>
      </pc:sldChg>
      <pc:sldChg chg="addSp delSp modSp add">
        <pc:chgData name="Jessie Barrow-McAlister" userId="82d3cbe2-364a-408f-9a31-4c81d36108a2" providerId="ADAL" clId="{8B841E31-90F1-4EBA-94FA-BFCCA3BAB57B}" dt="2020-09-02T23:54:57.444" v="2901" actId="1076"/>
        <pc:sldMkLst>
          <pc:docMk/>
          <pc:sldMk cId="1783562634" sldId="285"/>
        </pc:sldMkLst>
        <pc:spChg chg="mod">
          <ac:chgData name="Jessie Barrow-McAlister" userId="82d3cbe2-364a-408f-9a31-4c81d36108a2" providerId="ADAL" clId="{8B841E31-90F1-4EBA-94FA-BFCCA3BAB57B}" dt="2020-09-02T23:54:15.268" v="2888" actId="1076"/>
          <ac:spMkLst>
            <pc:docMk/>
            <pc:sldMk cId="1783562634" sldId="285"/>
            <ac:spMk id="2" creationId="{ED6C4636-77CE-43EC-9FCE-573F8CAF2A61}"/>
          </ac:spMkLst>
        </pc:spChg>
        <pc:picChg chg="add mod modCrop">
          <ac:chgData name="Jessie Barrow-McAlister" userId="82d3cbe2-364a-408f-9a31-4c81d36108a2" providerId="ADAL" clId="{8B841E31-90F1-4EBA-94FA-BFCCA3BAB57B}" dt="2020-09-02T23:54:57.444" v="2901" actId="1076"/>
          <ac:picMkLst>
            <pc:docMk/>
            <pc:sldMk cId="1783562634" sldId="285"/>
            <ac:picMk id="3" creationId="{17F2C5CA-E41A-4D4E-8E64-3F5A2C7CAF67}"/>
          </ac:picMkLst>
        </pc:picChg>
        <pc:picChg chg="add del mod">
          <ac:chgData name="Jessie Barrow-McAlister" userId="82d3cbe2-364a-408f-9a31-4c81d36108a2" providerId="ADAL" clId="{8B841E31-90F1-4EBA-94FA-BFCCA3BAB57B}" dt="2020-09-02T23:54:35.101" v="2894"/>
          <ac:picMkLst>
            <pc:docMk/>
            <pc:sldMk cId="1783562634" sldId="285"/>
            <ac:picMk id="4" creationId="{D8D0790A-BD12-4E76-98FB-2EB5FC9DFA48}"/>
          </ac:picMkLst>
        </pc:picChg>
      </pc:sldChg>
      <pc:sldChg chg="addSp delSp modSp add del">
        <pc:chgData name="Jessie Barrow-McAlister" userId="82d3cbe2-364a-408f-9a31-4c81d36108a2" providerId="ADAL" clId="{8B841E31-90F1-4EBA-94FA-BFCCA3BAB57B}" dt="2020-09-02T03:34:00.533" v="1574" actId="2696"/>
        <pc:sldMkLst>
          <pc:docMk/>
          <pc:sldMk cId="577437729" sldId="286"/>
        </pc:sldMkLst>
        <pc:spChg chg="del">
          <ac:chgData name="Jessie Barrow-McAlister" userId="82d3cbe2-364a-408f-9a31-4c81d36108a2" providerId="ADAL" clId="{8B841E31-90F1-4EBA-94FA-BFCCA3BAB57B}" dt="2020-09-02T00:52:49.445" v="223"/>
          <ac:spMkLst>
            <pc:docMk/>
            <pc:sldMk cId="577437729" sldId="286"/>
            <ac:spMk id="2" creationId="{0205D6FD-D10C-4640-B673-31ED1DDE696E}"/>
          </ac:spMkLst>
        </pc:spChg>
        <pc:spChg chg="add mod">
          <ac:chgData name="Jessie Barrow-McAlister" userId="82d3cbe2-364a-408f-9a31-4c81d36108a2" providerId="ADAL" clId="{8B841E31-90F1-4EBA-94FA-BFCCA3BAB57B}" dt="2020-09-02T00:52:55.785" v="235" actId="20577"/>
          <ac:spMkLst>
            <pc:docMk/>
            <pc:sldMk cId="577437729" sldId="286"/>
            <ac:spMk id="3" creationId="{343DCD87-ED39-4EA3-BC08-091AE100B57B}"/>
          </ac:spMkLst>
        </pc:spChg>
        <pc:spChg chg="add del mod">
          <ac:chgData name="Jessie Barrow-McAlister" userId="82d3cbe2-364a-408f-9a31-4c81d36108a2" providerId="ADAL" clId="{8B841E31-90F1-4EBA-94FA-BFCCA3BAB57B}" dt="2020-09-02T00:52:57.857" v="236" actId="478"/>
          <ac:spMkLst>
            <pc:docMk/>
            <pc:sldMk cId="577437729" sldId="286"/>
            <ac:spMk id="4" creationId="{2155EBC1-52BA-4E0A-B7F8-564C4F5BE6F1}"/>
          </ac:spMkLst>
        </pc:spChg>
        <pc:spChg chg="add del mod">
          <ac:chgData name="Jessie Barrow-McAlister" userId="82d3cbe2-364a-408f-9a31-4c81d36108a2" providerId="ADAL" clId="{8B841E31-90F1-4EBA-94FA-BFCCA3BAB57B}" dt="2020-09-02T00:53:00.501" v="237" actId="478"/>
          <ac:spMkLst>
            <pc:docMk/>
            <pc:sldMk cId="577437729" sldId="286"/>
            <ac:spMk id="5" creationId="{87FB3CF1-443A-45ED-8802-89F55FEA2BED}"/>
          </ac:spMkLst>
        </pc:spChg>
        <pc:picChg chg="add del mod">
          <ac:chgData name="Jessie Barrow-McAlister" userId="82d3cbe2-364a-408f-9a31-4c81d36108a2" providerId="ADAL" clId="{8B841E31-90F1-4EBA-94FA-BFCCA3BAB57B}" dt="2020-09-02T00:55:42.301" v="241" actId="478"/>
          <ac:picMkLst>
            <pc:docMk/>
            <pc:sldMk cId="577437729" sldId="286"/>
            <ac:picMk id="7" creationId="{4FC528EA-F49D-4D39-87F2-64ABF7C2129E}"/>
          </ac:picMkLst>
        </pc:picChg>
        <pc:picChg chg="add mod">
          <ac:chgData name="Jessie Barrow-McAlister" userId="82d3cbe2-364a-408f-9a31-4c81d36108a2" providerId="ADAL" clId="{8B841E31-90F1-4EBA-94FA-BFCCA3BAB57B}" dt="2020-09-02T00:56:05.806" v="249" actId="1076"/>
          <ac:picMkLst>
            <pc:docMk/>
            <pc:sldMk cId="577437729" sldId="286"/>
            <ac:picMk id="9" creationId="{9871FC6B-5208-4F4E-B1E9-93622D4DBF53}"/>
          </ac:picMkLst>
        </pc:picChg>
      </pc:sldChg>
      <pc:sldChg chg="addSp delSp modSp add">
        <pc:chgData name="Jessie Barrow-McAlister" userId="82d3cbe2-364a-408f-9a31-4c81d36108a2" providerId="ADAL" clId="{8B841E31-90F1-4EBA-94FA-BFCCA3BAB57B}" dt="2020-09-02T04:32:39.845" v="2866" actId="120"/>
        <pc:sldMkLst>
          <pc:docMk/>
          <pc:sldMk cId="1950972379" sldId="287"/>
        </pc:sldMkLst>
        <pc:spChg chg="del">
          <ac:chgData name="Jessie Barrow-McAlister" userId="82d3cbe2-364a-408f-9a31-4c81d36108a2" providerId="ADAL" clId="{8B841E31-90F1-4EBA-94FA-BFCCA3BAB57B}" dt="2020-09-02T01:41:41.876" v="1554"/>
          <ac:spMkLst>
            <pc:docMk/>
            <pc:sldMk cId="1950972379" sldId="287"/>
            <ac:spMk id="2" creationId="{AB386D55-A929-4EB5-A52A-FDA961CE472D}"/>
          </ac:spMkLst>
        </pc:spChg>
        <pc:spChg chg="del">
          <ac:chgData name="Jessie Barrow-McAlister" userId="82d3cbe2-364a-408f-9a31-4c81d36108a2" providerId="ADAL" clId="{8B841E31-90F1-4EBA-94FA-BFCCA3BAB57B}" dt="2020-09-02T01:41:41.876" v="1554"/>
          <ac:spMkLst>
            <pc:docMk/>
            <pc:sldMk cId="1950972379" sldId="287"/>
            <ac:spMk id="3" creationId="{BEAC5C59-7FF3-4970-9FB6-786A046C00C8}"/>
          </ac:spMkLst>
        </pc:spChg>
        <pc:spChg chg="add del mod">
          <ac:chgData name="Jessie Barrow-McAlister" userId="82d3cbe2-364a-408f-9a31-4c81d36108a2" providerId="ADAL" clId="{8B841E31-90F1-4EBA-94FA-BFCCA3BAB57B}" dt="2020-09-02T01:41:44.633" v="1555" actId="478"/>
          <ac:spMkLst>
            <pc:docMk/>
            <pc:sldMk cId="1950972379" sldId="287"/>
            <ac:spMk id="4" creationId="{7838E355-65C9-4F80-9F73-2C690FDCA19F}"/>
          </ac:spMkLst>
        </pc:spChg>
        <pc:spChg chg="add del mod">
          <ac:chgData name="Jessie Barrow-McAlister" userId="82d3cbe2-364a-408f-9a31-4c81d36108a2" providerId="ADAL" clId="{8B841E31-90F1-4EBA-94FA-BFCCA3BAB57B}" dt="2020-09-02T01:41:47.308" v="1556" actId="478"/>
          <ac:spMkLst>
            <pc:docMk/>
            <pc:sldMk cId="1950972379" sldId="287"/>
            <ac:spMk id="5" creationId="{9405D619-22D6-428C-B9D2-370B7EA2C195}"/>
          </ac:spMkLst>
        </pc:spChg>
        <pc:spChg chg="add del mod">
          <ac:chgData name="Jessie Barrow-McAlister" userId="82d3cbe2-364a-408f-9a31-4c81d36108a2" providerId="ADAL" clId="{8B841E31-90F1-4EBA-94FA-BFCCA3BAB57B}" dt="2020-09-02T01:41:49.818" v="1557" actId="478"/>
          <ac:spMkLst>
            <pc:docMk/>
            <pc:sldMk cId="1950972379" sldId="287"/>
            <ac:spMk id="6" creationId="{D5F39BFE-750C-4E9D-8CEA-FCDB368AE646}"/>
          </ac:spMkLst>
        </pc:spChg>
        <pc:spChg chg="add">
          <ac:chgData name="Jessie Barrow-McAlister" userId="82d3cbe2-364a-408f-9a31-4c81d36108a2" providerId="ADAL" clId="{8B841E31-90F1-4EBA-94FA-BFCCA3BAB57B}" dt="2020-09-02T01:41:54.864" v="1558"/>
          <ac:spMkLst>
            <pc:docMk/>
            <pc:sldMk cId="1950972379" sldId="287"/>
            <ac:spMk id="7" creationId="{8EF8B799-B425-4A6B-8C7E-B40D33C1255B}"/>
          </ac:spMkLst>
        </pc:spChg>
        <pc:spChg chg="add mod">
          <ac:chgData name="Jessie Barrow-McAlister" userId="82d3cbe2-364a-408f-9a31-4c81d36108a2" providerId="ADAL" clId="{8B841E31-90F1-4EBA-94FA-BFCCA3BAB57B}" dt="2020-09-02T04:32:39.845" v="2866" actId="120"/>
          <ac:spMkLst>
            <pc:docMk/>
            <pc:sldMk cId="1950972379" sldId="287"/>
            <ac:spMk id="10" creationId="{AC45CE96-5BA7-4F07-A641-5F10345B66AA}"/>
          </ac:spMkLst>
        </pc:spChg>
        <pc:picChg chg="add mod">
          <ac:chgData name="Jessie Barrow-McAlister" userId="82d3cbe2-364a-408f-9a31-4c81d36108a2" providerId="ADAL" clId="{8B841E31-90F1-4EBA-94FA-BFCCA3BAB57B}" dt="2020-09-02T03:35:07.316" v="1589" actId="1076"/>
          <ac:picMkLst>
            <pc:docMk/>
            <pc:sldMk cId="1950972379" sldId="287"/>
            <ac:picMk id="9" creationId="{110218A6-32D1-4D90-B055-C35B98642401}"/>
          </ac:picMkLst>
        </pc:picChg>
      </pc:sldChg>
      <pc:sldChg chg="addSp modSp add modNotesTx">
        <pc:chgData name="Jessie Barrow-McAlister" userId="82d3cbe2-364a-408f-9a31-4c81d36108a2" providerId="ADAL" clId="{8B841E31-90F1-4EBA-94FA-BFCCA3BAB57B}" dt="2020-09-02T04:32:55.708" v="2868" actId="120"/>
        <pc:sldMkLst>
          <pc:docMk/>
          <pc:sldMk cId="1782978919" sldId="288"/>
        </pc:sldMkLst>
        <pc:spChg chg="add mod ord">
          <ac:chgData name="Jessie Barrow-McAlister" userId="82d3cbe2-364a-408f-9a31-4c81d36108a2" providerId="ADAL" clId="{8B841E31-90F1-4EBA-94FA-BFCCA3BAB57B}" dt="2020-09-02T04:11:12.894" v="2671" actId="164"/>
          <ac:spMkLst>
            <pc:docMk/>
            <pc:sldMk cId="1782978919" sldId="288"/>
            <ac:spMk id="2" creationId="{91EC663B-BBFC-4AE4-A274-11E95B1BB336}"/>
          </ac:spMkLst>
        </pc:spChg>
        <pc:spChg chg="mod">
          <ac:chgData name="Jessie Barrow-McAlister" userId="82d3cbe2-364a-408f-9a31-4c81d36108a2" providerId="ADAL" clId="{8B841E31-90F1-4EBA-94FA-BFCCA3BAB57B}" dt="2020-09-02T04:32:55.708" v="2868" actId="120"/>
          <ac:spMkLst>
            <pc:docMk/>
            <pc:sldMk cId="1782978919" sldId="288"/>
            <ac:spMk id="5" creationId="{038B385A-6956-41B6-956E-9B75F6B838FD}"/>
          </ac:spMkLst>
        </pc:spChg>
        <pc:grpChg chg="add mod">
          <ac:chgData name="Jessie Barrow-McAlister" userId="82d3cbe2-364a-408f-9a31-4c81d36108a2" providerId="ADAL" clId="{8B841E31-90F1-4EBA-94FA-BFCCA3BAB57B}" dt="2020-09-02T04:11:12.894" v="2671" actId="164"/>
          <ac:grpSpMkLst>
            <pc:docMk/>
            <pc:sldMk cId="1782978919" sldId="288"/>
            <ac:grpSpMk id="3" creationId="{6C40738E-F8C2-4E52-8EE6-FB6DC4BDE06B}"/>
          </ac:grpSpMkLst>
        </pc:grpChg>
        <pc:grpChg chg="mod">
          <ac:chgData name="Jessie Barrow-McAlister" userId="82d3cbe2-364a-408f-9a31-4c81d36108a2" providerId="ADAL" clId="{8B841E31-90F1-4EBA-94FA-BFCCA3BAB57B}" dt="2020-09-02T04:11:12.894" v="2671" actId="164"/>
          <ac:grpSpMkLst>
            <pc:docMk/>
            <pc:sldMk cId="1782978919" sldId="288"/>
            <ac:grpSpMk id="135" creationId="{A482FE76-AB07-4C24-9BB2-03B10B1A166C}"/>
          </ac:grpSpMkLst>
        </pc:grpChg>
      </pc:sldChg>
      <pc:sldChg chg="addSp delSp modSp add del">
        <pc:chgData name="Jessie Barrow-McAlister" userId="82d3cbe2-364a-408f-9a31-4c81d36108a2" providerId="ADAL" clId="{8B841E31-90F1-4EBA-94FA-BFCCA3BAB57B}" dt="2020-09-02T04:21:18.453" v="2821" actId="2696"/>
        <pc:sldMkLst>
          <pc:docMk/>
          <pc:sldMk cId="1325231708" sldId="289"/>
        </pc:sldMkLst>
        <pc:spChg chg="del">
          <ac:chgData name="Jessie Barrow-McAlister" userId="82d3cbe2-364a-408f-9a31-4c81d36108a2" providerId="ADAL" clId="{8B841E31-90F1-4EBA-94FA-BFCCA3BAB57B}" dt="2020-09-02T04:18:50.350" v="2767"/>
          <ac:spMkLst>
            <pc:docMk/>
            <pc:sldMk cId="1325231708" sldId="289"/>
            <ac:spMk id="2" creationId="{C9153C76-8F99-40DF-AB6D-E7F303F764C1}"/>
          </ac:spMkLst>
        </pc:spChg>
        <pc:spChg chg="del">
          <ac:chgData name="Jessie Barrow-McAlister" userId="82d3cbe2-364a-408f-9a31-4c81d36108a2" providerId="ADAL" clId="{8B841E31-90F1-4EBA-94FA-BFCCA3BAB57B}" dt="2020-09-02T04:18:50.350" v="2767"/>
          <ac:spMkLst>
            <pc:docMk/>
            <pc:sldMk cId="1325231708" sldId="289"/>
            <ac:spMk id="3" creationId="{A6C9CF31-3046-48A0-BA23-77A4A0F3F474}"/>
          </ac:spMkLst>
        </pc:spChg>
        <pc:spChg chg="add del mod">
          <ac:chgData name="Jessie Barrow-McAlister" userId="82d3cbe2-364a-408f-9a31-4c81d36108a2" providerId="ADAL" clId="{8B841E31-90F1-4EBA-94FA-BFCCA3BAB57B}" dt="2020-09-02T04:18:53.407" v="2768"/>
          <ac:spMkLst>
            <pc:docMk/>
            <pc:sldMk cId="1325231708" sldId="289"/>
            <ac:spMk id="4" creationId="{06F0A1B3-5D0A-44E4-AB01-81552C3AA722}"/>
          </ac:spMkLst>
        </pc:spChg>
        <pc:spChg chg="add del mod">
          <ac:chgData name="Jessie Barrow-McAlister" userId="82d3cbe2-364a-408f-9a31-4c81d36108a2" providerId="ADAL" clId="{8B841E31-90F1-4EBA-94FA-BFCCA3BAB57B}" dt="2020-09-02T04:18:53.407" v="2768"/>
          <ac:spMkLst>
            <pc:docMk/>
            <pc:sldMk cId="1325231708" sldId="289"/>
            <ac:spMk id="5" creationId="{423A3EB3-5AFA-4E4C-808E-346BB955E07B}"/>
          </ac:spMkLst>
        </pc:spChg>
        <pc:spChg chg="add del mod">
          <ac:chgData name="Jessie Barrow-McAlister" userId="82d3cbe2-364a-408f-9a31-4c81d36108a2" providerId="ADAL" clId="{8B841E31-90F1-4EBA-94FA-BFCCA3BAB57B}" dt="2020-09-02T04:18:55.570" v="2769"/>
          <ac:spMkLst>
            <pc:docMk/>
            <pc:sldMk cId="1325231708" sldId="289"/>
            <ac:spMk id="6" creationId="{3FEAC4C8-8798-490A-9AB9-9AF2F907EC7D}"/>
          </ac:spMkLst>
        </pc:spChg>
        <pc:spChg chg="add del mod">
          <ac:chgData name="Jessie Barrow-McAlister" userId="82d3cbe2-364a-408f-9a31-4c81d36108a2" providerId="ADAL" clId="{8B841E31-90F1-4EBA-94FA-BFCCA3BAB57B}" dt="2020-09-02T04:18:55.570" v="2769"/>
          <ac:spMkLst>
            <pc:docMk/>
            <pc:sldMk cId="1325231708" sldId="289"/>
            <ac:spMk id="7" creationId="{DB7125D5-543E-455D-9F3C-39F0044A52D8}"/>
          </ac:spMkLst>
        </pc:spChg>
        <pc:spChg chg="add del mod">
          <ac:chgData name="Jessie Barrow-McAlister" userId="82d3cbe2-364a-408f-9a31-4c81d36108a2" providerId="ADAL" clId="{8B841E31-90F1-4EBA-94FA-BFCCA3BAB57B}" dt="2020-09-02T04:19:28.812" v="2772"/>
          <ac:spMkLst>
            <pc:docMk/>
            <pc:sldMk cId="1325231708" sldId="289"/>
            <ac:spMk id="8" creationId="{8717E431-91A7-438A-9D71-AA02FE0E4E36}"/>
          </ac:spMkLst>
        </pc:spChg>
        <pc:spChg chg="add del mod">
          <ac:chgData name="Jessie Barrow-McAlister" userId="82d3cbe2-364a-408f-9a31-4c81d36108a2" providerId="ADAL" clId="{8B841E31-90F1-4EBA-94FA-BFCCA3BAB57B}" dt="2020-09-02T04:19:28.812" v="2772"/>
          <ac:spMkLst>
            <pc:docMk/>
            <pc:sldMk cId="1325231708" sldId="289"/>
            <ac:spMk id="9" creationId="{392BDEEF-E0CD-47CE-8E53-C606DDFD4482}"/>
          </ac:spMkLst>
        </pc:spChg>
        <pc:spChg chg="add del mod">
          <ac:chgData name="Jessie Barrow-McAlister" userId="82d3cbe2-364a-408f-9a31-4c81d36108a2" providerId="ADAL" clId="{8B841E31-90F1-4EBA-94FA-BFCCA3BAB57B}" dt="2020-09-02T04:19:31.717" v="2773"/>
          <ac:spMkLst>
            <pc:docMk/>
            <pc:sldMk cId="1325231708" sldId="289"/>
            <ac:spMk id="20" creationId="{D490AE11-D2A1-4BDE-A3EE-C06FB93202C8}"/>
          </ac:spMkLst>
        </pc:spChg>
        <pc:spChg chg="add del mod">
          <ac:chgData name="Jessie Barrow-McAlister" userId="82d3cbe2-364a-408f-9a31-4c81d36108a2" providerId="ADAL" clId="{8B841E31-90F1-4EBA-94FA-BFCCA3BAB57B}" dt="2020-09-02T04:19:38.894" v="2774"/>
          <ac:spMkLst>
            <pc:docMk/>
            <pc:sldMk cId="1325231708" sldId="289"/>
            <ac:spMk id="21" creationId="{8E26AB03-710D-4265-8B9E-8BE37F77F057}"/>
          </ac:spMkLst>
        </pc:spChg>
        <pc:spChg chg="add del mod">
          <ac:chgData name="Jessie Barrow-McAlister" userId="82d3cbe2-364a-408f-9a31-4c81d36108a2" providerId="ADAL" clId="{8B841E31-90F1-4EBA-94FA-BFCCA3BAB57B}" dt="2020-09-02T04:19:42.024" v="2775"/>
          <ac:spMkLst>
            <pc:docMk/>
            <pc:sldMk cId="1325231708" sldId="289"/>
            <ac:spMk id="22" creationId="{C0E151F9-7067-4ED8-8359-5B43344E4638}"/>
          </ac:spMkLst>
        </pc:spChg>
        <pc:spChg chg="add del mod">
          <ac:chgData name="Jessie Barrow-McAlister" userId="82d3cbe2-364a-408f-9a31-4c81d36108a2" providerId="ADAL" clId="{8B841E31-90F1-4EBA-94FA-BFCCA3BAB57B}" dt="2020-09-02T04:19:42.024" v="2775"/>
          <ac:spMkLst>
            <pc:docMk/>
            <pc:sldMk cId="1325231708" sldId="289"/>
            <ac:spMk id="23" creationId="{D0797171-521A-48D0-9C72-2A3C4F619CD4}"/>
          </ac:spMkLst>
        </pc:spChg>
        <pc:spChg chg="add del mod">
          <ac:chgData name="Jessie Barrow-McAlister" userId="82d3cbe2-364a-408f-9a31-4c81d36108a2" providerId="ADAL" clId="{8B841E31-90F1-4EBA-94FA-BFCCA3BAB57B}" dt="2020-09-02T04:19:42.024" v="2775"/>
          <ac:spMkLst>
            <pc:docMk/>
            <pc:sldMk cId="1325231708" sldId="289"/>
            <ac:spMk id="24" creationId="{3BDF6E5A-BE04-461F-BD1F-251BEC4620DC}"/>
          </ac:spMkLst>
        </pc:spChg>
        <pc:spChg chg="add del mod">
          <ac:chgData name="Jessie Barrow-McAlister" userId="82d3cbe2-364a-408f-9a31-4c81d36108a2" providerId="ADAL" clId="{8B841E31-90F1-4EBA-94FA-BFCCA3BAB57B}" dt="2020-09-02T04:19:45.469" v="2776"/>
          <ac:spMkLst>
            <pc:docMk/>
            <pc:sldMk cId="1325231708" sldId="289"/>
            <ac:spMk id="25" creationId="{930517B8-2535-4CC8-BF15-AB0120085C8F}"/>
          </ac:spMkLst>
        </pc:spChg>
        <pc:spChg chg="add del mod">
          <ac:chgData name="Jessie Barrow-McAlister" userId="82d3cbe2-364a-408f-9a31-4c81d36108a2" providerId="ADAL" clId="{8B841E31-90F1-4EBA-94FA-BFCCA3BAB57B}" dt="2020-09-02T04:19:50.862" v="2777"/>
          <ac:spMkLst>
            <pc:docMk/>
            <pc:sldMk cId="1325231708" sldId="289"/>
            <ac:spMk id="26" creationId="{B6179DB0-2289-4086-8C43-5E7E6AC4E3CE}"/>
          </ac:spMkLst>
        </pc:spChg>
        <pc:spChg chg="add del mod">
          <ac:chgData name="Jessie Barrow-McAlister" userId="82d3cbe2-364a-408f-9a31-4c81d36108a2" providerId="ADAL" clId="{8B841E31-90F1-4EBA-94FA-BFCCA3BAB57B}" dt="2020-09-02T04:19:50.862" v="2777"/>
          <ac:spMkLst>
            <pc:docMk/>
            <pc:sldMk cId="1325231708" sldId="289"/>
            <ac:spMk id="27" creationId="{1135CE11-7668-4126-A1B3-A5EF71C6061B}"/>
          </ac:spMkLst>
        </pc:spChg>
        <pc:spChg chg="add del mod">
          <ac:chgData name="Jessie Barrow-McAlister" userId="82d3cbe2-364a-408f-9a31-4c81d36108a2" providerId="ADAL" clId="{8B841E31-90F1-4EBA-94FA-BFCCA3BAB57B}" dt="2020-09-02T04:19:56.868" v="2778"/>
          <ac:spMkLst>
            <pc:docMk/>
            <pc:sldMk cId="1325231708" sldId="289"/>
            <ac:spMk id="28" creationId="{20DA9DF9-090C-4144-899D-0ADBF3EF8046}"/>
          </ac:spMkLst>
        </pc:spChg>
        <pc:spChg chg="add del mod">
          <ac:chgData name="Jessie Barrow-McAlister" userId="82d3cbe2-364a-408f-9a31-4c81d36108a2" providerId="ADAL" clId="{8B841E31-90F1-4EBA-94FA-BFCCA3BAB57B}" dt="2020-09-02T04:19:56.868" v="2778"/>
          <ac:spMkLst>
            <pc:docMk/>
            <pc:sldMk cId="1325231708" sldId="289"/>
            <ac:spMk id="29" creationId="{2CB5C900-3ED4-4316-A80B-EAEE0ED3E658}"/>
          </ac:spMkLst>
        </pc:spChg>
        <pc:spChg chg="add del mod">
          <ac:chgData name="Jessie Barrow-McAlister" userId="82d3cbe2-364a-408f-9a31-4c81d36108a2" providerId="ADAL" clId="{8B841E31-90F1-4EBA-94FA-BFCCA3BAB57B}" dt="2020-09-02T04:20:00.730" v="2779"/>
          <ac:spMkLst>
            <pc:docMk/>
            <pc:sldMk cId="1325231708" sldId="289"/>
            <ac:spMk id="30" creationId="{E311CFA9-1FA2-455D-A92C-C579DFA3AF0E}"/>
          </ac:spMkLst>
        </pc:spChg>
        <pc:spChg chg="add del mod">
          <ac:chgData name="Jessie Barrow-McAlister" userId="82d3cbe2-364a-408f-9a31-4c81d36108a2" providerId="ADAL" clId="{8B841E31-90F1-4EBA-94FA-BFCCA3BAB57B}" dt="2020-09-02T04:20:00.730" v="2779"/>
          <ac:spMkLst>
            <pc:docMk/>
            <pc:sldMk cId="1325231708" sldId="289"/>
            <ac:spMk id="31" creationId="{6BE53C8C-A88F-4E62-86E9-B685E55E2AD0}"/>
          </ac:spMkLst>
        </pc:spChg>
        <pc:spChg chg="add del mod">
          <ac:chgData name="Jessie Barrow-McAlister" userId="82d3cbe2-364a-408f-9a31-4c81d36108a2" providerId="ADAL" clId="{8B841E31-90F1-4EBA-94FA-BFCCA3BAB57B}" dt="2020-09-02T04:20:00.730" v="2779"/>
          <ac:spMkLst>
            <pc:docMk/>
            <pc:sldMk cId="1325231708" sldId="289"/>
            <ac:spMk id="32" creationId="{38F91111-DCD4-444B-BCAD-E09621E8C941}"/>
          </ac:spMkLst>
        </pc:spChg>
        <pc:spChg chg="add del mod">
          <ac:chgData name="Jessie Barrow-McAlister" userId="82d3cbe2-364a-408f-9a31-4c81d36108a2" providerId="ADAL" clId="{8B841E31-90F1-4EBA-94FA-BFCCA3BAB57B}" dt="2020-09-02T04:20:00.730" v="2779"/>
          <ac:spMkLst>
            <pc:docMk/>
            <pc:sldMk cId="1325231708" sldId="289"/>
            <ac:spMk id="33" creationId="{0A29C268-D1CF-4A82-93EA-99E1F3909336}"/>
          </ac:spMkLst>
        </pc:spChg>
        <pc:spChg chg="add del mod">
          <ac:chgData name="Jessie Barrow-McAlister" userId="82d3cbe2-364a-408f-9a31-4c81d36108a2" providerId="ADAL" clId="{8B841E31-90F1-4EBA-94FA-BFCCA3BAB57B}" dt="2020-09-02T04:20:00.730" v="2779"/>
          <ac:spMkLst>
            <pc:docMk/>
            <pc:sldMk cId="1325231708" sldId="289"/>
            <ac:spMk id="34" creationId="{6DD80DA9-CA4D-4608-8304-DC8C259E6C0D}"/>
          </ac:spMkLst>
        </pc:spChg>
        <pc:spChg chg="add del mod">
          <ac:chgData name="Jessie Barrow-McAlister" userId="82d3cbe2-364a-408f-9a31-4c81d36108a2" providerId="ADAL" clId="{8B841E31-90F1-4EBA-94FA-BFCCA3BAB57B}" dt="2020-09-02T04:20:00.730" v="2779"/>
          <ac:spMkLst>
            <pc:docMk/>
            <pc:sldMk cId="1325231708" sldId="289"/>
            <ac:spMk id="35" creationId="{EE6812E0-E3C2-49DE-A7EE-BFC53097BF0A}"/>
          </ac:spMkLst>
        </pc:spChg>
        <pc:spChg chg="add del mod">
          <ac:chgData name="Jessie Barrow-McAlister" userId="82d3cbe2-364a-408f-9a31-4c81d36108a2" providerId="ADAL" clId="{8B841E31-90F1-4EBA-94FA-BFCCA3BAB57B}" dt="2020-09-02T04:20:00.730" v="2779"/>
          <ac:spMkLst>
            <pc:docMk/>
            <pc:sldMk cId="1325231708" sldId="289"/>
            <ac:spMk id="36" creationId="{3AF556C7-9C20-42F6-8667-1084010B99AE}"/>
          </ac:spMkLst>
        </pc:spChg>
        <pc:spChg chg="add del mod">
          <ac:chgData name="Jessie Barrow-McAlister" userId="82d3cbe2-364a-408f-9a31-4c81d36108a2" providerId="ADAL" clId="{8B841E31-90F1-4EBA-94FA-BFCCA3BAB57B}" dt="2020-09-02T04:20:03.889" v="2780"/>
          <ac:spMkLst>
            <pc:docMk/>
            <pc:sldMk cId="1325231708" sldId="289"/>
            <ac:spMk id="37" creationId="{18BA2F6B-3FF9-4CAC-9F7B-19146FFBAFCB}"/>
          </ac:spMkLst>
        </pc:spChg>
        <pc:spChg chg="add del mod">
          <ac:chgData name="Jessie Barrow-McAlister" userId="82d3cbe2-364a-408f-9a31-4c81d36108a2" providerId="ADAL" clId="{8B841E31-90F1-4EBA-94FA-BFCCA3BAB57B}" dt="2020-09-02T04:20:03.889" v="2780"/>
          <ac:spMkLst>
            <pc:docMk/>
            <pc:sldMk cId="1325231708" sldId="289"/>
            <ac:spMk id="38" creationId="{5AF81E91-857F-4E2C-ADB5-DBC429395E82}"/>
          </ac:spMkLst>
        </pc:spChg>
        <pc:spChg chg="add del mod">
          <ac:chgData name="Jessie Barrow-McAlister" userId="82d3cbe2-364a-408f-9a31-4c81d36108a2" providerId="ADAL" clId="{8B841E31-90F1-4EBA-94FA-BFCCA3BAB57B}" dt="2020-09-02T04:20:03.889" v="2780"/>
          <ac:spMkLst>
            <pc:docMk/>
            <pc:sldMk cId="1325231708" sldId="289"/>
            <ac:spMk id="39" creationId="{CF2F8E6A-2688-4CB3-ACE8-982FD527A832}"/>
          </ac:spMkLst>
        </pc:spChg>
        <pc:spChg chg="add del mod">
          <ac:chgData name="Jessie Barrow-McAlister" userId="82d3cbe2-364a-408f-9a31-4c81d36108a2" providerId="ADAL" clId="{8B841E31-90F1-4EBA-94FA-BFCCA3BAB57B}" dt="2020-09-02T04:20:03.889" v="2780"/>
          <ac:spMkLst>
            <pc:docMk/>
            <pc:sldMk cId="1325231708" sldId="289"/>
            <ac:spMk id="40" creationId="{3040D560-E839-42A8-AA81-437B713A2BEC}"/>
          </ac:spMkLst>
        </pc:spChg>
        <pc:spChg chg="add del mod">
          <ac:chgData name="Jessie Barrow-McAlister" userId="82d3cbe2-364a-408f-9a31-4c81d36108a2" providerId="ADAL" clId="{8B841E31-90F1-4EBA-94FA-BFCCA3BAB57B}" dt="2020-09-02T04:20:03.889" v="2780"/>
          <ac:spMkLst>
            <pc:docMk/>
            <pc:sldMk cId="1325231708" sldId="289"/>
            <ac:spMk id="41" creationId="{2B43B372-CF22-4861-8B30-5B01EF3B58A5}"/>
          </ac:spMkLst>
        </pc:spChg>
        <pc:spChg chg="add del mod">
          <ac:chgData name="Jessie Barrow-McAlister" userId="82d3cbe2-364a-408f-9a31-4c81d36108a2" providerId="ADAL" clId="{8B841E31-90F1-4EBA-94FA-BFCCA3BAB57B}" dt="2020-09-02T04:20:03.889" v="2780"/>
          <ac:spMkLst>
            <pc:docMk/>
            <pc:sldMk cId="1325231708" sldId="289"/>
            <ac:spMk id="42" creationId="{ABAB0874-CA53-4BB3-86F6-7F89301CF5BF}"/>
          </ac:spMkLst>
        </pc:spChg>
        <pc:spChg chg="add del mod">
          <ac:chgData name="Jessie Barrow-McAlister" userId="82d3cbe2-364a-408f-9a31-4c81d36108a2" providerId="ADAL" clId="{8B841E31-90F1-4EBA-94FA-BFCCA3BAB57B}" dt="2020-09-02T04:20:03.889" v="2780"/>
          <ac:spMkLst>
            <pc:docMk/>
            <pc:sldMk cId="1325231708" sldId="289"/>
            <ac:spMk id="43" creationId="{6BE991D9-0B97-4D56-B4BB-B280432AF604}"/>
          </ac:spMkLst>
        </pc:spChg>
        <pc:spChg chg="add del mod">
          <ac:chgData name="Jessie Barrow-McAlister" userId="82d3cbe2-364a-408f-9a31-4c81d36108a2" providerId="ADAL" clId="{8B841E31-90F1-4EBA-94FA-BFCCA3BAB57B}" dt="2020-09-02T04:20:09.950" v="2781"/>
          <ac:spMkLst>
            <pc:docMk/>
            <pc:sldMk cId="1325231708" sldId="289"/>
            <ac:spMk id="44" creationId="{32CC3BC4-0D25-428E-AD05-D6F0DE5E06EB}"/>
          </ac:spMkLst>
        </pc:spChg>
        <pc:spChg chg="add del mod">
          <ac:chgData name="Jessie Barrow-McAlister" userId="82d3cbe2-364a-408f-9a31-4c81d36108a2" providerId="ADAL" clId="{8B841E31-90F1-4EBA-94FA-BFCCA3BAB57B}" dt="2020-09-02T04:20:09.950" v="2781"/>
          <ac:spMkLst>
            <pc:docMk/>
            <pc:sldMk cId="1325231708" sldId="289"/>
            <ac:spMk id="45" creationId="{05AB9F7A-667C-4CFF-8D67-0A1504C811AC}"/>
          </ac:spMkLst>
        </pc:spChg>
        <pc:spChg chg="add del mod">
          <ac:chgData name="Jessie Barrow-McAlister" userId="82d3cbe2-364a-408f-9a31-4c81d36108a2" providerId="ADAL" clId="{8B841E31-90F1-4EBA-94FA-BFCCA3BAB57B}" dt="2020-09-02T04:20:09.950" v="2781"/>
          <ac:spMkLst>
            <pc:docMk/>
            <pc:sldMk cId="1325231708" sldId="289"/>
            <ac:spMk id="46" creationId="{2CF279B7-6B22-4DB9-9E83-9A3AC4BE4091}"/>
          </ac:spMkLst>
        </pc:spChg>
        <pc:spChg chg="add del mod">
          <ac:chgData name="Jessie Barrow-McAlister" userId="82d3cbe2-364a-408f-9a31-4c81d36108a2" providerId="ADAL" clId="{8B841E31-90F1-4EBA-94FA-BFCCA3BAB57B}" dt="2020-09-02T04:20:09.950" v="2781"/>
          <ac:spMkLst>
            <pc:docMk/>
            <pc:sldMk cId="1325231708" sldId="289"/>
            <ac:spMk id="47" creationId="{42953DCC-F6BE-404A-90D9-CEFE2218FD38}"/>
          </ac:spMkLst>
        </pc:spChg>
        <pc:spChg chg="add del mod">
          <ac:chgData name="Jessie Barrow-McAlister" userId="82d3cbe2-364a-408f-9a31-4c81d36108a2" providerId="ADAL" clId="{8B841E31-90F1-4EBA-94FA-BFCCA3BAB57B}" dt="2020-09-02T04:20:09.950" v="2781"/>
          <ac:spMkLst>
            <pc:docMk/>
            <pc:sldMk cId="1325231708" sldId="289"/>
            <ac:spMk id="48" creationId="{F296CEC9-802E-4C18-8F26-AB7AEF507C4E}"/>
          </ac:spMkLst>
        </pc:spChg>
        <pc:spChg chg="add del mod">
          <ac:chgData name="Jessie Barrow-McAlister" userId="82d3cbe2-364a-408f-9a31-4c81d36108a2" providerId="ADAL" clId="{8B841E31-90F1-4EBA-94FA-BFCCA3BAB57B}" dt="2020-09-02T04:20:09.950" v="2781"/>
          <ac:spMkLst>
            <pc:docMk/>
            <pc:sldMk cId="1325231708" sldId="289"/>
            <ac:spMk id="49" creationId="{F9DEA7A8-00A3-4F9F-8C74-47E4986F83F9}"/>
          </ac:spMkLst>
        </pc:spChg>
        <pc:spChg chg="add del mod">
          <ac:chgData name="Jessie Barrow-McAlister" userId="82d3cbe2-364a-408f-9a31-4c81d36108a2" providerId="ADAL" clId="{8B841E31-90F1-4EBA-94FA-BFCCA3BAB57B}" dt="2020-09-02T04:20:09.950" v="2781"/>
          <ac:spMkLst>
            <pc:docMk/>
            <pc:sldMk cId="1325231708" sldId="289"/>
            <ac:spMk id="50" creationId="{42E1D9B9-1DE6-4A9F-956B-0D4E0F6699CC}"/>
          </ac:spMkLst>
        </pc:spChg>
        <pc:spChg chg="add del mod">
          <ac:chgData name="Jessie Barrow-McAlister" userId="82d3cbe2-364a-408f-9a31-4c81d36108a2" providerId="ADAL" clId="{8B841E31-90F1-4EBA-94FA-BFCCA3BAB57B}" dt="2020-09-02T04:20:21.127" v="2782" actId="478"/>
          <ac:spMkLst>
            <pc:docMk/>
            <pc:sldMk cId="1325231708" sldId="289"/>
            <ac:spMk id="51" creationId="{5C142C5C-3951-4BEE-9919-2150AA11FE0A}"/>
          </ac:spMkLst>
        </pc:spChg>
        <pc:spChg chg="add del mod">
          <ac:chgData name="Jessie Barrow-McAlister" userId="82d3cbe2-364a-408f-9a31-4c81d36108a2" providerId="ADAL" clId="{8B841E31-90F1-4EBA-94FA-BFCCA3BAB57B}" dt="2020-09-02T04:20:23.210" v="2783" actId="478"/>
          <ac:spMkLst>
            <pc:docMk/>
            <pc:sldMk cId="1325231708" sldId="289"/>
            <ac:spMk id="52" creationId="{F5F79C97-F898-400A-B41A-E6A769291339}"/>
          </ac:spMkLst>
        </pc:spChg>
        <pc:spChg chg="add del mod">
          <ac:chgData name="Jessie Barrow-McAlister" userId="82d3cbe2-364a-408f-9a31-4c81d36108a2" providerId="ADAL" clId="{8B841E31-90F1-4EBA-94FA-BFCCA3BAB57B}" dt="2020-09-02T04:20:32.247" v="2786" actId="478"/>
          <ac:spMkLst>
            <pc:docMk/>
            <pc:sldMk cId="1325231708" sldId="289"/>
            <ac:spMk id="53" creationId="{D53A6B07-9810-4679-BB07-2A6E80EE3EDB}"/>
          </ac:spMkLst>
        </pc:spChg>
        <pc:spChg chg="add del mod">
          <ac:chgData name="Jessie Barrow-McAlister" userId="82d3cbe2-364a-408f-9a31-4c81d36108a2" providerId="ADAL" clId="{8B841E31-90F1-4EBA-94FA-BFCCA3BAB57B}" dt="2020-09-02T04:20:34.610" v="2787" actId="478"/>
          <ac:spMkLst>
            <pc:docMk/>
            <pc:sldMk cId="1325231708" sldId="289"/>
            <ac:spMk id="54" creationId="{CA48AEBF-AD56-41B8-B01E-EFF40E0F76B5}"/>
          </ac:spMkLst>
        </pc:spChg>
        <pc:spChg chg="add del mod">
          <ac:chgData name="Jessie Barrow-McAlister" userId="82d3cbe2-364a-408f-9a31-4c81d36108a2" providerId="ADAL" clId="{8B841E31-90F1-4EBA-94FA-BFCCA3BAB57B}" dt="2020-09-02T04:20:26.359" v="2784" actId="478"/>
          <ac:spMkLst>
            <pc:docMk/>
            <pc:sldMk cId="1325231708" sldId="289"/>
            <ac:spMk id="55" creationId="{3CAF94DB-054C-445E-AF75-5ECBFE4264AB}"/>
          </ac:spMkLst>
        </pc:spChg>
        <pc:spChg chg="add del mod">
          <ac:chgData name="Jessie Barrow-McAlister" userId="82d3cbe2-364a-408f-9a31-4c81d36108a2" providerId="ADAL" clId="{8B841E31-90F1-4EBA-94FA-BFCCA3BAB57B}" dt="2020-09-02T04:20:29.670" v="2785" actId="478"/>
          <ac:spMkLst>
            <pc:docMk/>
            <pc:sldMk cId="1325231708" sldId="289"/>
            <ac:spMk id="56" creationId="{3E96FCC6-5C04-4BAF-A6AF-20E5E2856B95}"/>
          </ac:spMkLst>
        </pc:spChg>
        <pc:spChg chg="add mod">
          <ac:chgData name="Jessie Barrow-McAlister" userId="82d3cbe2-364a-408f-9a31-4c81d36108a2" providerId="ADAL" clId="{8B841E31-90F1-4EBA-94FA-BFCCA3BAB57B}" dt="2020-09-02T04:20:48.716" v="2820" actId="20577"/>
          <ac:spMkLst>
            <pc:docMk/>
            <pc:sldMk cId="1325231708" sldId="289"/>
            <ac:spMk id="57" creationId="{BF8F0AD7-B915-4885-9A96-10F85CE3B1EC}"/>
          </ac:spMkLst>
        </pc:spChg>
        <pc:grpChg chg="add">
          <ac:chgData name="Jessie Barrow-McAlister" userId="82d3cbe2-364a-408f-9a31-4c81d36108a2" providerId="ADAL" clId="{8B841E31-90F1-4EBA-94FA-BFCCA3BAB57B}" dt="2020-09-02T04:19:21.207" v="2771"/>
          <ac:grpSpMkLst>
            <pc:docMk/>
            <pc:sldMk cId="1325231708" sldId="289"/>
            <ac:grpSpMk id="10" creationId="{1F81AE84-616D-4C3E-AE24-7E429EF2F844}"/>
          </ac:grpSpMkLst>
        </pc:grpChg>
      </pc:sldChg>
      <pc:sldChg chg="addSp delSp modSp add">
        <pc:chgData name="Jessie Barrow-McAlister" userId="82d3cbe2-364a-408f-9a31-4c81d36108a2" providerId="ADAL" clId="{8B841E31-90F1-4EBA-94FA-BFCCA3BAB57B}" dt="2020-09-02T23:53:49.373" v="2884" actId="1076"/>
        <pc:sldMkLst>
          <pc:docMk/>
          <pc:sldMk cId="3113492111" sldId="289"/>
        </pc:sldMkLst>
        <pc:spChg chg="del">
          <ac:chgData name="Jessie Barrow-McAlister" userId="82d3cbe2-364a-408f-9a31-4c81d36108a2" providerId="ADAL" clId="{8B841E31-90F1-4EBA-94FA-BFCCA3BAB57B}" dt="2020-09-02T23:53:19.968" v="2875" actId="478"/>
          <ac:spMkLst>
            <pc:docMk/>
            <pc:sldMk cId="3113492111" sldId="289"/>
            <ac:spMk id="2" creationId="{3AB3AAD7-B49F-48C1-A5F6-908051E155C0}"/>
          </ac:spMkLst>
        </pc:spChg>
        <pc:spChg chg="del">
          <ac:chgData name="Jessie Barrow-McAlister" userId="82d3cbe2-364a-408f-9a31-4c81d36108a2" providerId="ADAL" clId="{8B841E31-90F1-4EBA-94FA-BFCCA3BAB57B}" dt="2020-09-02T23:53:22.382" v="2876" actId="478"/>
          <ac:spMkLst>
            <pc:docMk/>
            <pc:sldMk cId="3113492111" sldId="289"/>
            <ac:spMk id="3" creationId="{8166BD76-6000-4D13-9128-F5A95896A77F}"/>
          </ac:spMkLst>
        </pc:spChg>
        <pc:spChg chg="add mod">
          <ac:chgData name="Jessie Barrow-McAlister" userId="82d3cbe2-364a-408f-9a31-4c81d36108a2" providerId="ADAL" clId="{8B841E31-90F1-4EBA-94FA-BFCCA3BAB57B}" dt="2020-09-02T23:53:37.247" v="2880" actId="20577"/>
          <ac:spMkLst>
            <pc:docMk/>
            <pc:sldMk cId="3113492111" sldId="289"/>
            <ac:spMk id="4" creationId="{B8BF8E9D-690F-4BE1-AC3B-9A5858D4F910}"/>
          </ac:spMkLst>
        </pc:spChg>
        <pc:picChg chg="add mod">
          <ac:chgData name="Jessie Barrow-McAlister" userId="82d3cbe2-364a-408f-9a31-4c81d36108a2" providerId="ADAL" clId="{8B841E31-90F1-4EBA-94FA-BFCCA3BAB57B}" dt="2020-09-02T23:53:49.373" v="2884" actId="1076"/>
          <ac:picMkLst>
            <pc:docMk/>
            <pc:sldMk cId="3113492111" sldId="289"/>
            <ac:picMk id="5" creationId="{A8F103C6-5073-47E8-AC87-E4227B4E93C3}"/>
          </ac:picMkLst>
        </pc:picChg>
      </pc:sldChg>
      <pc:sldChg chg="addSp delSp modSp add">
        <pc:chgData name="Jessie Barrow-McAlister" userId="82d3cbe2-364a-408f-9a31-4c81d36108a2" providerId="ADAL" clId="{8B841E31-90F1-4EBA-94FA-BFCCA3BAB57B}" dt="2020-09-02T23:54:43.845" v="2897" actId="1076"/>
        <pc:sldMkLst>
          <pc:docMk/>
          <pc:sldMk cId="868160472" sldId="290"/>
        </pc:sldMkLst>
        <pc:spChg chg="del">
          <ac:chgData name="Jessie Barrow-McAlister" userId="82d3cbe2-364a-408f-9a31-4c81d36108a2" providerId="ADAL" clId="{8B841E31-90F1-4EBA-94FA-BFCCA3BAB57B}" dt="2020-09-02T23:54:31.878" v="2893" actId="478"/>
          <ac:spMkLst>
            <pc:docMk/>
            <pc:sldMk cId="868160472" sldId="290"/>
            <ac:spMk id="2" creationId="{BC940043-5E28-4AF8-A715-496A85FA20A3}"/>
          </ac:spMkLst>
        </pc:spChg>
        <pc:spChg chg="add mod">
          <ac:chgData name="Jessie Barrow-McAlister" userId="82d3cbe2-364a-408f-9a31-4c81d36108a2" providerId="ADAL" clId="{8B841E31-90F1-4EBA-94FA-BFCCA3BAB57B}" dt="2020-09-02T23:54:30.110" v="2892" actId="122"/>
          <ac:spMkLst>
            <pc:docMk/>
            <pc:sldMk cId="868160472" sldId="290"/>
            <ac:spMk id="3" creationId="{5F09CA16-D632-460F-AF91-973D93DAB789}"/>
          </ac:spMkLst>
        </pc:spChg>
        <pc:picChg chg="add mod">
          <ac:chgData name="Jessie Barrow-McAlister" userId="82d3cbe2-364a-408f-9a31-4c81d36108a2" providerId="ADAL" clId="{8B841E31-90F1-4EBA-94FA-BFCCA3BAB57B}" dt="2020-09-02T23:54:43.845" v="2897" actId="1076"/>
          <ac:picMkLst>
            <pc:docMk/>
            <pc:sldMk cId="868160472" sldId="290"/>
            <ac:picMk id="4" creationId="{9C0CD538-9849-4C5E-BEC7-C13568AFA8BE}"/>
          </ac:picMkLst>
        </pc:picChg>
      </pc:sldChg>
      <pc:sldMasterChg chg="delSldLayout">
        <pc:chgData name="Jessie Barrow-McAlister" userId="82d3cbe2-364a-408f-9a31-4c81d36108a2" providerId="ADAL" clId="{8B841E31-90F1-4EBA-94FA-BFCCA3BAB57B}" dt="2020-09-02T03:34:33.796" v="1584" actId="2696"/>
        <pc:sldMasterMkLst>
          <pc:docMk/>
          <pc:sldMasterMk cId="0" sldId="2147483672"/>
        </pc:sldMasterMkLst>
        <pc:sldLayoutChg chg="del">
          <pc:chgData name="Jessie Barrow-McAlister" userId="82d3cbe2-364a-408f-9a31-4c81d36108a2" providerId="ADAL" clId="{8B841E31-90F1-4EBA-94FA-BFCCA3BAB57B}" dt="2020-09-02T03:34:00.538" v="1575" actId="2696"/>
          <pc:sldLayoutMkLst>
            <pc:docMk/>
            <pc:sldMasterMk cId="0" sldId="2147483672"/>
            <pc:sldLayoutMk cId="0" sldId="2147483651"/>
          </pc:sldLayoutMkLst>
        </pc:sldLayoutChg>
        <pc:sldLayoutChg chg="del">
          <pc:chgData name="Jessie Barrow-McAlister" userId="82d3cbe2-364a-408f-9a31-4c81d36108a2" providerId="ADAL" clId="{8B841E31-90F1-4EBA-94FA-BFCCA3BAB57B}" dt="2020-09-02T00:42:32.118" v="151" actId="2696"/>
          <pc:sldLayoutMkLst>
            <pc:docMk/>
            <pc:sldMasterMk cId="0" sldId="2147483672"/>
            <pc:sldLayoutMk cId="0" sldId="2147483661"/>
          </pc:sldLayoutMkLst>
        </pc:sldLayoutChg>
        <pc:sldLayoutChg chg="del">
          <pc:chgData name="Jessie Barrow-McAlister" userId="82d3cbe2-364a-408f-9a31-4c81d36108a2" providerId="ADAL" clId="{8B841E31-90F1-4EBA-94FA-BFCCA3BAB57B}" dt="2020-09-02T03:34:33.796" v="1584" actId="2696"/>
          <pc:sldLayoutMkLst>
            <pc:docMk/>
            <pc:sldMasterMk cId="0" sldId="2147483672"/>
            <pc:sldLayoutMk cId="0" sldId="2147483670"/>
          </pc:sldLayoutMkLst>
        </pc:sldLayoutChg>
      </pc:sldMasterChg>
    </pc:docChg>
  </pc:docChgLst>
  <pc:docChgLst>
    <pc:chgData name="Jessie Barrow-McAlister" userId="acf1284b20a3f6af" providerId="LiveId" clId="{B07BD21A-0F88-40D2-B111-A889698E3D14}"/>
    <pc:docChg chg="undo custSel addSld delSld modSld sldOrd">
      <pc:chgData name="Jessie Barrow-McAlister" userId="acf1284b20a3f6af" providerId="LiveId" clId="{B07BD21A-0F88-40D2-B111-A889698E3D14}" dt="2020-09-02T00:02:34.515" v="617" actId="2696"/>
      <pc:docMkLst>
        <pc:docMk/>
      </pc:docMkLst>
      <pc:sldChg chg="del">
        <pc:chgData name="Jessie Barrow-McAlister" userId="acf1284b20a3f6af" providerId="LiveId" clId="{B07BD21A-0F88-40D2-B111-A889698E3D14}" dt="2020-09-01T23:56:09.526" v="510" actId="2696"/>
        <pc:sldMkLst>
          <pc:docMk/>
          <pc:sldMk cId="0" sldId="258"/>
        </pc:sldMkLst>
      </pc:sldChg>
      <pc:sldChg chg="addSp delSp modSp">
        <pc:chgData name="Jessie Barrow-McAlister" userId="acf1284b20a3f6af" providerId="LiveId" clId="{B07BD21A-0F88-40D2-B111-A889698E3D14}" dt="2020-09-01T23:24:30.796" v="36" actId="1076"/>
        <pc:sldMkLst>
          <pc:docMk/>
          <pc:sldMk cId="0" sldId="261"/>
        </pc:sldMkLst>
        <pc:spChg chg="add del mod">
          <ac:chgData name="Jessie Barrow-McAlister" userId="acf1284b20a3f6af" providerId="LiveId" clId="{B07BD21A-0F88-40D2-B111-A889698E3D14}" dt="2020-09-01T23:23:55.693" v="27"/>
          <ac:spMkLst>
            <pc:docMk/>
            <pc:sldMk cId="0" sldId="261"/>
            <ac:spMk id="3" creationId="{8F81279A-78A7-423C-8076-E932DEC76D33}"/>
          </ac:spMkLst>
        </pc:spChg>
        <pc:spChg chg="mod">
          <ac:chgData name="Jessie Barrow-McAlister" userId="acf1284b20a3f6af" providerId="LiveId" clId="{B07BD21A-0F88-40D2-B111-A889698E3D14}" dt="2020-09-01T23:24:30.796" v="36" actId="1076"/>
          <ac:spMkLst>
            <pc:docMk/>
            <pc:sldMk cId="0" sldId="261"/>
            <ac:spMk id="640" creationId="{00000000-0000-0000-0000-000000000000}"/>
          </ac:spMkLst>
        </pc:spChg>
        <pc:spChg chg="del">
          <ac:chgData name="Jessie Barrow-McAlister" userId="acf1284b20a3f6af" providerId="LiveId" clId="{B07BD21A-0F88-40D2-B111-A889698E3D14}" dt="2020-09-01T23:23:40.611" v="26" actId="478"/>
          <ac:spMkLst>
            <pc:docMk/>
            <pc:sldMk cId="0" sldId="261"/>
            <ac:spMk id="641" creationId="{00000000-0000-0000-0000-000000000000}"/>
          </ac:spMkLst>
        </pc:spChg>
        <pc:spChg chg="del">
          <ac:chgData name="Jessie Barrow-McAlister" userId="acf1284b20a3f6af" providerId="LiveId" clId="{B07BD21A-0F88-40D2-B111-A889698E3D14}" dt="2020-09-01T23:24:02.372" v="28" actId="478"/>
          <ac:spMkLst>
            <pc:docMk/>
            <pc:sldMk cId="0" sldId="261"/>
            <ac:spMk id="642" creationId="{00000000-0000-0000-0000-000000000000}"/>
          </ac:spMkLst>
        </pc:spChg>
        <pc:spChg chg="del">
          <ac:chgData name="Jessie Barrow-McAlister" userId="acf1284b20a3f6af" providerId="LiveId" clId="{B07BD21A-0F88-40D2-B111-A889698E3D14}" dt="2020-09-01T23:24:04.678" v="29" actId="478"/>
          <ac:spMkLst>
            <pc:docMk/>
            <pc:sldMk cId="0" sldId="261"/>
            <ac:spMk id="643" creationId="{00000000-0000-0000-0000-000000000000}"/>
          </ac:spMkLst>
        </pc:spChg>
        <pc:spChg chg="del">
          <ac:chgData name="Jessie Barrow-McAlister" userId="acf1284b20a3f6af" providerId="LiveId" clId="{B07BD21A-0F88-40D2-B111-A889698E3D14}" dt="2020-09-01T23:24:06.740" v="30" actId="478"/>
          <ac:spMkLst>
            <pc:docMk/>
            <pc:sldMk cId="0" sldId="261"/>
            <ac:spMk id="644" creationId="{00000000-0000-0000-0000-000000000000}"/>
          </ac:spMkLst>
        </pc:spChg>
        <pc:spChg chg="del">
          <ac:chgData name="Jessie Barrow-McAlister" userId="acf1284b20a3f6af" providerId="LiveId" clId="{B07BD21A-0F88-40D2-B111-A889698E3D14}" dt="2020-09-01T23:24:08.688" v="31" actId="478"/>
          <ac:spMkLst>
            <pc:docMk/>
            <pc:sldMk cId="0" sldId="261"/>
            <ac:spMk id="645" creationId="{00000000-0000-0000-0000-000000000000}"/>
          </ac:spMkLst>
        </pc:spChg>
        <pc:spChg chg="del">
          <ac:chgData name="Jessie Barrow-McAlister" userId="acf1284b20a3f6af" providerId="LiveId" clId="{B07BD21A-0F88-40D2-B111-A889698E3D14}" dt="2020-09-01T23:24:11.303" v="32" actId="478"/>
          <ac:spMkLst>
            <pc:docMk/>
            <pc:sldMk cId="0" sldId="261"/>
            <ac:spMk id="646" creationId="{00000000-0000-0000-0000-000000000000}"/>
          </ac:spMkLst>
        </pc:spChg>
        <pc:grpChg chg="del">
          <ac:chgData name="Jessie Barrow-McAlister" userId="acf1284b20a3f6af" providerId="LiveId" clId="{B07BD21A-0F88-40D2-B111-A889698E3D14}" dt="2020-09-01T23:24:12.521" v="33" actId="478"/>
          <ac:grpSpMkLst>
            <pc:docMk/>
            <pc:sldMk cId="0" sldId="261"/>
            <ac:grpSpMk id="647" creationId="{00000000-0000-0000-0000-000000000000}"/>
          </ac:grpSpMkLst>
        </pc:grpChg>
        <pc:picChg chg="add">
          <ac:chgData name="Jessie Barrow-McAlister" userId="acf1284b20a3f6af" providerId="LiveId" clId="{B07BD21A-0F88-40D2-B111-A889698E3D14}" dt="2020-09-01T23:24:17.065" v="34"/>
          <ac:picMkLst>
            <pc:docMk/>
            <pc:sldMk cId="0" sldId="261"/>
            <ac:picMk id="118" creationId="{F88B0083-61E0-4DF3-A114-1F95F0808547}"/>
          </ac:picMkLst>
        </pc:picChg>
        <pc:picChg chg="add">
          <ac:chgData name="Jessie Barrow-McAlister" userId="acf1284b20a3f6af" providerId="LiveId" clId="{B07BD21A-0F88-40D2-B111-A889698E3D14}" dt="2020-09-01T23:24:22.183" v="35"/>
          <ac:picMkLst>
            <pc:docMk/>
            <pc:sldMk cId="0" sldId="261"/>
            <ac:picMk id="119" creationId="{116F630A-1055-47E5-9103-F756F7B7EE5D}"/>
          </ac:picMkLst>
        </pc:picChg>
      </pc:sldChg>
      <pc:sldChg chg="addSp delSp modSp ord">
        <pc:chgData name="Jessie Barrow-McAlister" userId="acf1284b20a3f6af" providerId="LiveId" clId="{B07BD21A-0F88-40D2-B111-A889698E3D14}" dt="2020-09-01T23:25:44.035" v="54" actId="1076"/>
        <pc:sldMkLst>
          <pc:docMk/>
          <pc:sldMk cId="0" sldId="262"/>
        </pc:sldMkLst>
        <pc:spChg chg="add del mod">
          <ac:chgData name="Jessie Barrow-McAlister" userId="acf1284b20a3f6af" providerId="LiveId" clId="{B07BD21A-0F88-40D2-B111-A889698E3D14}" dt="2020-09-01T23:24:42.510" v="39" actId="478"/>
          <ac:spMkLst>
            <pc:docMk/>
            <pc:sldMk cId="0" sldId="262"/>
            <ac:spMk id="3" creationId="{B11CEDFE-5076-4956-98FD-1B1376DF4FB5}"/>
          </ac:spMkLst>
        </pc:spChg>
        <pc:spChg chg="add del mod">
          <ac:chgData name="Jessie Barrow-McAlister" userId="acf1284b20a3f6af" providerId="LiveId" clId="{B07BD21A-0F88-40D2-B111-A889698E3D14}" dt="2020-09-01T23:24:47.351" v="41" actId="478"/>
          <ac:spMkLst>
            <pc:docMk/>
            <pc:sldMk cId="0" sldId="262"/>
            <ac:spMk id="5" creationId="{443D2324-5DCD-4325-B64A-092082360426}"/>
          </ac:spMkLst>
        </pc:spChg>
        <pc:spChg chg="add del mod">
          <ac:chgData name="Jessie Barrow-McAlister" userId="acf1284b20a3f6af" providerId="LiveId" clId="{B07BD21A-0F88-40D2-B111-A889698E3D14}" dt="2020-09-01T23:25:12.331" v="47"/>
          <ac:spMkLst>
            <pc:docMk/>
            <pc:sldMk cId="0" sldId="262"/>
            <ac:spMk id="6" creationId="{599221A0-5C5B-4F7C-BD4A-0D36840B8920}"/>
          </ac:spMkLst>
        </pc:spChg>
        <pc:spChg chg="add del">
          <ac:chgData name="Jessie Barrow-McAlister" userId="acf1284b20a3f6af" providerId="LiveId" clId="{B07BD21A-0F88-40D2-B111-A889698E3D14}" dt="2020-09-01T23:25:21.399" v="49" actId="478"/>
          <ac:spMkLst>
            <pc:docMk/>
            <pc:sldMk cId="0" sldId="262"/>
            <ac:spMk id="138" creationId="{2BBDD21F-4B66-44BB-BBB3-9CD184E54490}"/>
          </ac:spMkLst>
        </pc:spChg>
        <pc:spChg chg="add del">
          <ac:chgData name="Jessie Barrow-McAlister" userId="acf1284b20a3f6af" providerId="LiveId" clId="{B07BD21A-0F88-40D2-B111-A889698E3D14}" dt="2020-09-01T23:25:34.501" v="51"/>
          <ac:spMkLst>
            <pc:docMk/>
            <pc:sldMk cId="0" sldId="262"/>
            <ac:spMk id="139" creationId="{5BDA9D6E-3A07-49D7-85A3-7972BBA60043}"/>
          </ac:spMkLst>
        </pc:spChg>
        <pc:spChg chg="del">
          <ac:chgData name="Jessie Barrow-McAlister" userId="acf1284b20a3f6af" providerId="LiveId" clId="{B07BD21A-0F88-40D2-B111-A889698E3D14}" dt="2020-09-01T23:24:39.426" v="38" actId="478"/>
          <ac:spMkLst>
            <pc:docMk/>
            <pc:sldMk cId="0" sldId="262"/>
            <ac:spMk id="886" creationId="{00000000-0000-0000-0000-000000000000}"/>
          </ac:spMkLst>
        </pc:spChg>
        <pc:spChg chg="del">
          <ac:chgData name="Jessie Barrow-McAlister" userId="acf1284b20a3f6af" providerId="LiveId" clId="{B07BD21A-0F88-40D2-B111-A889698E3D14}" dt="2020-09-01T23:24:45.100" v="40" actId="478"/>
          <ac:spMkLst>
            <pc:docMk/>
            <pc:sldMk cId="0" sldId="262"/>
            <ac:spMk id="887" creationId="{00000000-0000-0000-0000-000000000000}"/>
          </ac:spMkLst>
        </pc:spChg>
        <pc:grpChg chg="del">
          <ac:chgData name="Jessie Barrow-McAlister" userId="acf1284b20a3f6af" providerId="LiveId" clId="{B07BD21A-0F88-40D2-B111-A889698E3D14}" dt="2020-09-01T23:24:48.679" v="42" actId="478"/>
          <ac:grpSpMkLst>
            <pc:docMk/>
            <pc:sldMk cId="0" sldId="262"/>
            <ac:grpSpMk id="758" creationId="{00000000-0000-0000-0000-000000000000}"/>
          </ac:grpSpMkLst>
        </pc:grpChg>
        <pc:picChg chg="add mod">
          <ac:chgData name="Jessie Barrow-McAlister" userId="acf1284b20a3f6af" providerId="LiveId" clId="{B07BD21A-0F88-40D2-B111-A889698E3D14}" dt="2020-09-01T23:25:44.035" v="54" actId="1076"/>
          <ac:picMkLst>
            <pc:docMk/>
            <pc:sldMk cId="0" sldId="262"/>
            <ac:picMk id="7" creationId="{04EC593C-A011-4AC3-85B6-21AC660586F1}"/>
          </ac:picMkLst>
        </pc:picChg>
        <pc:picChg chg="add mod">
          <ac:chgData name="Jessie Barrow-McAlister" userId="acf1284b20a3f6af" providerId="LiveId" clId="{B07BD21A-0F88-40D2-B111-A889698E3D14}" dt="2020-09-01T23:25:39.042" v="53" actId="1076"/>
          <ac:picMkLst>
            <pc:docMk/>
            <pc:sldMk cId="0" sldId="262"/>
            <ac:picMk id="136" creationId="{85E79562-DE5F-473E-93BC-A8B6EE45E5ED}"/>
          </ac:picMkLst>
        </pc:picChg>
      </pc:sldChg>
      <pc:sldChg chg="addSp delSp modSp">
        <pc:chgData name="Jessie Barrow-McAlister" userId="acf1284b20a3f6af" providerId="LiveId" clId="{B07BD21A-0F88-40D2-B111-A889698E3D14}" dt="2020-09-01T23:27:49.861" v="98" actId="1076"/>
        <pc:sldMkLst>
          <pc:docMk/>
          <pc:sldMk cId="0" sldId="263"/>
        </pc:sldMkLst>
        <pc:spChg chg="add del mod">
          <ac:chgData name="Jessie Barrow-McAlister" userId="acf1284b20a3f6af" providerId="LiveId" clId="{B07BD21A-0F88-40D2-B111-A889698E3D14}" dt="2020-09-01T23:26:20.846" v="56" actId="478"/>
          <ac:spMkLst>
            <pc:docMk/>
            <pc:sldMk cId="0" sldId="263"/>
            <ac:spMk id="3" creationId="{E3658ADC-01A6-4262-AE2F-60A3373FE6AE}"/>
          </ac:spMkLst>
        </pc:spChg>
        <pc:spChg chg="add del mod">
          <ac:chgData name="Jessie Barrow-McAlister" userId="acf1284b20a3f6af" providerId="LiveId" clId="{B07BD21A-0F88-40D2-B111-A889698E3D14}" dt="2020-09-01T23:26:24.143" v="58" actId="478"/>
          <ac:spMkLst>
            <pc:docMk/>
            <pc:sldMk cId="0" sldId="263"/>
            <ac:spMk id="5" creationId="{61252584-D623-4F14-B286-349253BB6804}"/>
          </ac:spMkLst>
        </pc:spChg>
        <pc:spChg chg="add del mod">
          <ac:chgData name="Jessie Barrow-McAlister" userId="acf1284b20a3f6af" providerId="LiveId" clId="{B07BD21A-0F88-40D2-B111-A889698E3D14}" dt="2020-09-01T23:26:36.748" v="65" actId="478"/>
          <ac:spMkLst>
            <pc:docMk/>
            <pc:sldMk cId="0" sldId="263"/>
            <ac:spMk id="7" creationId="{023222A8-A06B-4539-BAC2-C7517B381484}"/>
          </ac:spMkLst>
        </pc:spChg>
        <pc:spChg chg="add del mod">
          <ac:chgData name="Jessie Barrow-McAlister" userId="acf1284b20a3f6af" providerId="LiveId" clId="{B07BD21A-0F88-40D2-B111-A889698E3D14}" dt="2020-09-01T23:26:34.976" v="64" actId="478"/>
          <ac:spMkLst>
            <pc:docMk/>
            <pc:sldMk cId="0" sldId="263"/>
            <ac:spMk id="9" creationId="{07FBAE16-AA21-4744-BC28-9188F19CBF98}"/>
          </ac:spMkLst>
        </pc:spChg>
        <pc:spChg chg="add del mod">
          <ac:chgData name="Jessie Barrow-McAlister" userId="acf1284b20a3f6af" providerId="LiveId" clId="{B07BD21A-0F88-40D2-B111-A889698E3D14}" dt="2020-09-01T23:26:45.212" v="67" actId="478"/>
          <ac:spMkLst>
            <pc:docMk/>
            <pc:sldMk cId="0" sldId="263"/>
            <ac:spMk id="11" creationId="{21D3C92C-CACA-47BB-ADB3-CBCF969C82F4}"/>
          </ac:spMkLst>
        </pc:spChg>
        <pc:spChg chg="add del mod">
          <ac:chgData name="Jessie Barrow-McAlister" userId="acf1284b20a3f6af" providerId="LiveId" clId="{B07BD21A-0F88-40D2-B111-A889698E3D14}" dt="2020-09-01T23:26:49.230" v="69" actId="478"/>
          <ac:spMkLst>
            <pc:docMk/>
            <pc:sldMk cId="0" sldId="263"/>
            <ac:spMk id="13" creationId="{6004AA87-02D3-4D3D-AB3B-8DBFD05F3DBC}"/>
          </ac:spMkLst>
        </pc:spChg>
        <pc:spChg chg="add del mod">
          <ac:chgData name="Jessie Barrow-McAlister" userId="acf1284b20a3f6af" providerId="LiveId" clId="{B07BD21A-0F88-40D2-B111-A889698E3D14}" dt="2020-09-01T23:26:56.032" v="73" actId="478"/>
          <ac:spMkLst>
            <pc:docMk/>
            <pc:sldMk cId="0" sldId="263"/>
            <ac:spMk id="15" creationId="{AC72A693-8AE5-44E2-A56A-F97EC9081EE6}"/>
          </ac:spMkLst>
        </pc:spChg>
        <pc:spChg chg="add del mod">
          <ac:chgData name="Jessie Barrow-McAlister" userId="acf1284b20a3f6af" providerId="LiveId" clId="{B07BD21A-0F88-40D2-B111-A889698E3D14}" dt="2020-09-01T23:27:00.381" v="75" actId="478"/>
          <ac:spMkLst>
            <pc:docMk/>
            <pc:sldMk cId="0" sldId="263"/>
            <ac:spMk id="17" creationId="{B4936734-C594-470C-B1DE-6E5787CE3CA9}"/>
          </ac:spMkLst>
        </pc:spChg>
        <pc:spChg chg="mod">
          <ac:chgData name="Jessie Barrow-McAlister" userId="acf1284b20a3f6af" providerId="LiveId" clId="{B07BD21A-0F88-40D2-B111-A889698E3D14}" dt="2020-09-01T23:27:06.972" v="88" actId="20577"/>
          <ac:spMkLst>
            <pc:docMk/>
            <pc:sldMk cId="0" sldId="263"/>
            <ac:spMk id="892" creationId="{00000000-0000-0000-0000-000000000000}"/>
          </ac:spMkLst>
        </pc:spChg>
        <pc:spChg chg="del">
          <ac:chgData name="Jessie Barrow-McAlister" userId="acf1284b20a3f6af" providerId="LiveId" clId="{B07BD21A-0F88-40D2-B111-A889698E3D14}" dt="2020-09-01T23:26:19.306" v="55" actId="478"/>
          <ac:spMkLst>
            <pc:docMk/>
            <pc:sldMk cId="0" sldId="263"/>
            <ac:spMk id="893" creationId="{00000000-0000-0000-0000-000000000000}"/>
          </ac:spMkLst>
        </pc:spChg>
        <pc:spChg chg="del">
          <ac:chgData name="Jessie Barrow-McAlister" userId="acf1284b20a3f6af" providerId="LiveId" clId="{B07BD21A-0F88-40D2-B111-A889698E3D14}" dt="2020-09-01T23:26:22.776" v="57" actId="478"/>
          <ac:spMkLst>
            <pc:docMk/>
            <pc:sldMk cId="0" sldId="263"/>
            <ac:spMk id="894" creationId="{00000000-0000-0000-0000-000000000000}"/>
          </ac:spMkLst>
        </pc:spChg>
        <pc:spChg chg="del">
          <ac:chgData name="Jessie Barrow-McAlister" userId="acf1284b20a3f6af" providerId="LiveId" clId="{B07BD21A-0F88-40D2-B111-A889698E3D14}" dt="2020-09-01T23:26:53.735" v="72" actId="478"/>
          <ac:spMkLst>
            <pc:docMk/>
            <pc:sldMk cId="0" sldId="263"/>
            <ac:spMk id="895" creationId="{00000000-0000-0000-0000-000000000000}"/>
          </ac:spMkLst>
        </pc:spChg>
        <pc:spChg chg="del">
          <ac:chgData name="Jessie Barrow-McAlister" userId="acf1284b20a3f6af" providerId="LiveId" clId="{B07BD21A-0F88-40D2-B111-A889698E3D14}" dt="2020-09-01T23:26:58.310" v="74" actId="478"/>
          <ac:spMkLst>
            <pc:docMk/>
            <pc:sldMk cId="0" sldId="263"/>
            <ac:spMk id="896" creationId="{00000000-0000-0000-0000-000000000000}"/>
          </ac:spMkLst>
        </pc:spChg>
        <pc:spChg chg="del mod">
          <ac:chgData name="Jessie Barrow-McAlister" userId="acf1284b20a3f6af" providerId="LiveId" clId="{B07BD21A-0F88-40D2-B111-A889698E3D14}" dt="2020-09-01T23:26:32.076" v="63" actId="478"/>
          <ac:spMkLst>
            <pc:docMk/>
            <pc:sldMk cId="0" sldId="263"/>
            <ac:spMk id="897" creationId="{00000000-0000-0000-0000-000000000000}"/>
          </ac:spMkLst>
        </pc:spChg>
        <pc:spChg chg="del">
          <ac:chgData name="Jessie Barrow-McAlister" userId="acf1284b20a3f6af" providerId="LiveId" clId="{B07BD21A-0F88-40D2-B111-A889698E3D14}" dt="2020-09-01T23:26:29.071" v="61" actId="478"/>
          <ac:spMkLst>
            <pc:docMk/>
            <pc:sldMk cId="0" sldId="263"/>
            <ac:spMk id="898" creationId="{00000000-0000-0000-0000-000000000000}"/>
          </ac:spMkLst>
        </pc:spChg>
        <pc:spChg chg="del">
          <ac:chgData name="Jessie Barrow-McAlister" userId="acf1284b20a3f6af" providerId="LiveId" clId="{B07BD21A-0F88-40D2-B111-A889698E3D14}" dt="2020-09-01T23:26:47.323" v="68" actId="478"/>
          <ac:spMkLst>
            <pc:docMk/>
            <pc:sldMk cId="0" sldId="263"/>
            <ac:spMk id="899" creationId="{00000000-0000-0000-0000-000000000000}"/>
          </ac:spMkLst>
        </pc:spChg>
        <pc:spChg chg="del">
          <ac:chgData name="Jessie Barrow-McAlister" userId="acf1284b20a3f6af" providerId="LiveId" clId="{B07BD21A-0F88-40D2-B111-A889698E3D14}" dt="2020-09-01T23:26:43.096" v="66" actId="478"/>
          <ac:spMkLst>
            <pc:docMk/>
            <pc:sldMk cId="0" sldId="263"/>
            <ac:spMk id="900" creationId="{00000000-0000-0000-0000-000000000000}"/>
          </ac:spMkLst>
        </pc:spChg>
        <pc:grpChg chg="del">
          <ac:chgData name="Jessie Barrow-McAlister" userId="acf1284b20a3f6af" providerId="LiveId" clId="{B07BD21A-0F88-40D2-B111-A889698E3D14}" dt="2020-09-01T23:26:50.354" v="70" actId="478"/>
          <ac:grpSpMkLst>
            <pc:docMk/>
            <pc:sldMk cId="0" sldId="263"/>
            <ac:grpSpMk id="901" creationId="{00000000-0000-0000-0000-000000000000}"/>
          </ac:grpSpMkLst>
        </pc:grpChg>
        <pc:grpChg chg="del">
          <ac:chgData name="Jessie Barrow-McAlister" userId="acf1284b20a3f6af" providerId="LiveId" clId="{B07BD21A-0F88-40D2-B111-A889698E3D14}" dt="2020-09-01T23:26:25.302" v="59" actId="478"/>
          <ac:grpSpMkLst>
            <pc:docMk/>
            <pc:sldMk cId="0" sldId="263"/>
            <ac:grpSpMk id="907" creationId="{00000000-0000-0000-0000-000000000000}"/>
          </ac:grpSpMkLst>
        </pc:grpChg>
        <pc:grpChg chg="del">
          <ac:chgData name="Jessie Barrow-McAlister" userId="acf1284b20a3f6af" providerId="LiveId" clId="{B07BD21A-0F88-40D2-B111-A889698E3D14}" dt="2020-09-01T23:26:26.545" v="60" actId="478"/>
          <ac:grpSpMkLst>
            <pc:docMk/>
            <pc:sldMk cId="0" sldId="263"/>
            <ac:grpSpMk id="911" creationId="{00000000-0000-0000-0000-000000000000}"/>
          </ac:grpSpMkLst>
        </pc:grpChg>
        <pc:grpChg chg="del">
          <ac:chgData name="Jessie Barrow-McAlister" userId="acf1284b20a3f6af" providerId="LiveId" clId="{B07BD21A-0F88-40D2-B111-A889698E3D14}" dt="2020-09-01T23:26:51.594" v="71" actId="478"/>
          <ac:grpSpMkLst>
            <pc:docMk/>
            <pc:sldMk cId="0" sldId="263"/>
            <ac:grpSpMk id="919" creationId="{00000000-0000-0000-0000-000000000000}"/>
          </ac:grpSpMkLst>
        </pc:grpChg>
        <pc:picChg chg="add mod">
          <ac:chgData name="Jessie Barrow-McAlister" userId="acf1284b20a3f6af" providerId="LiveId" clId="{B07BD21A-0F88-40D2-B111-A889698E3D14}" dt="2020-09-01T23:27:49.861" v="98" actId="1076"/>
          <ac:picMkLst>
            <pc:docMk/>
            <pc:sldMk cId="0" sldId="263"/>
            <ac:picMk id="4098" creationId="{AF2F4617-416D-4036-94DD-541EA14CEED3}"/>
          </ac:picMkLst>
        </pc:picChg>
        <pc:picChg chg="add mod">
          <ac:chgData name="Jessie Barrow-McAlister" userId="acf1284b20a3f6af" providerId="LiveId" clId="{B07BD21A-0F88-40D2-B111-A889698E3D14}" dt="2020-09-01T23:27:48.043" v="97" actId="1076"/>
          <ac:picMkLst>
            <pc:docMk/>
            <pc:sldMk cId="0" sldId="263"/>
            <ac:picMk id="4100" creationId="{CF0B4881-C9D1-4FF4-9D3C-BC1C2586AAAC}"/>
          </ac:picMkLst>
        </pc:picChg>
      </pc:sldChg>
      <pc:sldChg chg="addSp delSp modSp ord">
        <pc:chgData name="Jessie Barrow-McAlister" userId="acf1284b20a3f6af" providerId="LiveId" clId="{B07BD21A-0F88-40D2-B111-A889698E3D14}" dt="2020-09-01T23:32:26.912" v="177" actId="20577"/>
        <pc:sldMkLst>
          <pc:docMk/>
          <pc:sldMk cId="0" sldId="264"/>
        </pc:sldMkLst>
        <pc:spChg chg="add del mod">
          <ac:chgData name="Jessie Barrow-McAlister" userId="acf1284b20a3f6af" providerId="LiveId" clId="{B07BD21A-0F88-40D2-B111-A889698E3D14}" dt="2020-09-01T23:29:51.326" v="143" actId="478"/>
          <ac:spMkLst>
            <pc:docMk/>
            <pc:sldMk cId="0" sldId="264"/>
            <ac:spMk id="3" creationId="{FBC12655-CDFC-48C6-952D-9C6A5CD32CA1}"/>
          </ac:spMkLst>
        </pc:spChg>
        <pc:spChg chg="add mod">
          <ac:chgData name="Jessie Barrow-McAlister" userId="acf1284b20a3f6af" providerId="LiveId" clId="{B07BD21A-0F88-40D2-B111-A889698E3D14}" dt="2020-09-01T23:32:26.912" v="177" actId="20577"/>
          <ac:spMkLst>
            <pc:docMk/>
            <pc:sldMk cId="0" sldId="264"/>
            <ac:spMk id="5" creationId="{038B385A-6956-41B6-956E-9B75F6B838FD}"/>
          </ac:spMkLst>
        </pc:spChg>
        <pc:spChg chg="add del mod">
          <ac:chgData name="Jessie Barrow-McAlister" userId="acf1284b20a3f6af" providerId="LiveId" clId="{B07BD21A-0F88-40D2-B111-A889698E3D14}" dt="2020-09-01T23:30:04.028" v="147" actId="478"/>
          <ac:spMkLst>
            <pc:docMk/>
            <pc:sldMk cId="0" sldId="264"/>
            <ac:spMk id="7" creationId="{3004210D-E54C-42FA-B56B-FB1BC0B3FCCE}"/>
          </ac:spMkLst>
        </pc:spChg>
        <pc:spChg chg="add del mod">
          <ac:chgData name="Jessie Barrow-McAlister" userId="acf1284b20a3f6af" providerId="LiveId" clId="{B07BD21A-0F88-40D2-B111-A889698E3D14}" dt="2020-09-01T23:30:09.266" v="149" actId="478"/>
          <ac:spMkLst>
            <pc:docMk/>
            <pc:sldMk cId="0" sldId="264"/>
            <ac:spMk id="9" creationId="{7EC998ED-1F42-474F-8EB7-0FBA3E3BC20A}"/>
          </ac:spMkLst>
        </pc:spChg>
        <pc:spChg chg="add del mod">
          <ac:chgData name="Jessie Barrow-McAlister" userId="acf1284b20a3f6af" providerId="LiveId" clId="{B07BD21A-0F88-40D2-B111-A889698E3D14}" dt="2020-09-01T23:30:14.765" v="151" actId="478"/>
          <ac:spMkLst>
            <pc:docMk/>
            <pc:sldMk cId="0" sldId="264"/>
            <ac:spMk id="11" creationId="{DA8B224D-DD5F-4891-9E5C-34C3BDF1829F}"/>
          </ac:spMkLst>
        </pc:spChg>
        <pc:spChg chg="mod">
          <ac:chgData name="Jessie Barrow-McAlister" userId="acf1284b20a3f6af" providerId="LiveId" clId="{B07BD21A-0F88-40D2-B111-A889698E3D14}" dt="2020-09-01T23:29:39.758" v="138" actId="20577"/>
          <ac:spMkLst>
            <pc:docMk/>
            <pc:sldMk cId="0" sldId="264"/>
            <ac:spMk id="928" creationId="{00000000-0000-0000-0000-000000000000}"/>
          </ac:spMkLst>
        </pc:spChg>
        <pc:spChg chg="del">
          <ac:chgData name="Jessie Barrow-McAlister" userId="acf1284b20a3f6af" providerId="LiveId" clId="{B07BD21A-0F88-40D2-B111-A889698E3D14}" dt="2020-09-01T23:29:49.768" v="142" actId="478"/>
          <ac:spMkLst>
            <pc:docMk/>
            <pc:sldMk cId="0" sldId="264"/>
            <ac:spMk id="929" creationId="{00000000-0000-0000-0000-000000000000}"/>
          </ac:spMkLst>
        </pc:spChg>
        <pc:spChg chg="del">
          <ac:chgData name="Jessie Barrow-McAlister" userId="acf1284b20a3f6af" providerId="LiveId" clId="{B07BD21A-0F88-40D2-B111-A889698E3D14}" dt="2020-09-01T23:29:53.837" v="144" actId="478"/>
          <ac:spMkLst>
            <pc:docMk/>
            <pc:sldMk cId="0" sldId="264"/>
            <ac:spMk id="930" creationId="{00000000-0000-0000-0000-000000000000}"/>
          </ac:spMkLst>
        </pc:spChg>
        <pc:spChg chg="del">
          <ac:chgData name="Jessie Barrow-McAlister" userId="acf1284b20a3f6af" providerId="LiveId" clId="{B07BD21A-0F88-40D2-B111-A889698E3D14}" dt="2020-09-01T23:30:01.035" v="146" actId="478"/>
          <ac:spMkLst>
            <pc:docMk/>
            <pc:sldMk cId="0" sldId="264"/>
            <ac:spMk id="931" creationId="{00000000-0000-0000-0000-000000000000}"/>
          </ac:spMkLst>
        </pc:spChg>
        <pc:spChg chg="del">
          <ac:chgData name="Jessie Barrow-McAlister" userId="acf1284b20a3f6af" providerId="LiveId" clId="{B07BD21A-0F88-40D2-B111-A889698E3D14}" dt="2020-09-01T23:30:06.226" v="148" actId="478"/>
          <ac:spMkLst>
            <pc:docMk/>
            <pc:sldMk cId="0" sldId="264"/>
            <ac:spMk id="932" creationId="{00000000-0000-0000-0000-000000000000}"/>
          </ac:spMkLst>
        </pc:spChg>
        <pc:spChg chg="del">
          <ac:chgData name="Jessie Barrow-McAlister" userId="acf1284b20a3f6af" providerId="LiveId" clId="{B07BD21A-0F88-40D2-B111-A889698E3D14}" dt="2020-09-01T23:30:12.856" v="150" actId="478"/>
          <ac:spMkLst>
            <pc:docMk/>
            <pc:sldMk cId="0" sldId="264"/>
            <ac:spMk id="933" creationId="{00000000-0000-0000-0000-000000000000}"/>
          </ac:spMkLst>
        </pc:spChg>
        <pc:spChg chg="del mod">
          <ac:chgData name="Jessie Barrow-McAlister" userId="acf1284b20a3f6af" providerId="LiveId" clId="{B07BD21A-0F88-40D2-B111-A889698E3D14}" dt="2020-09-01T23:29:46.007" v="141" actId="478"/>
          <ac:spMkLst>
            <pc:docMk/>
            <pc:sldMk cId="0" sldId="264"/>
            <ac:spMk id="934" creationId="{00000000-0000-0000-0000-000000000000}"/>
          </ac:spMkLst>
        </pc:spChg>
        <pc:grpChg chg="add del mod">
          <ac:chgData name="Jessie Barrow-McAlister" userId="acf1284b20a3f6af" providerId="LiveId" clId="{B07BD21A-0F88-40D2-B111-A889698E3D14}" dt="2020-09-01T23:31:47.480" v="171" actId="478"/>
          <ac:grpSpMkLst>
            <pc:docMk/>
            <pc:sldMk cId="0" sldId="264"/>
            <ac:grpSpMk id="90" creationId="{B6CB0DB5-E4A6-4C98-A375-420C83B84447}"/>
          </ac:grpSpMkLst>
        </pc:grpChg>
        <pc:grpChg chg="add mod">
          <ac:chgData name="Jessie Barrow-McAlister" userId="acf1284b20a3f6af" providerId="LiveId" clId="{B07BD21A-0F88-40D2-B111-A889698E3D14}" dt="2020-09-01T23:32:19.923" v="175" actId="1076"/>
          <ac:grpSpMkLst>
            <pc:docMk/>
            <pc:sldMk cId="0" sldId="264"/>
            <ac:grpSpMk id="135" creationId="{A482FE76-AB07-4C24-9BB2-03B10B1A166C}"/>
          </ac:grpSpMkLst>
        </pc:grpChg>
        <pc:grpChg chg="del">
          <ac:chgData name="Jessie Barrow-McAlister" userId="acf1284b20a3f6af" providerId="LiveId" clId="{B07BD21A-0F88-40D2-B111-A889698E3D14}" dt="2020-09-01T23:29:41.454" v="139" actId="478"/>
          <ac:grpSpMkLst>
            <pc:docMk/>
            <pc:sldMk cId="0" sldId="264"/>
            <ac:grpSpMk id="935" creationId="{00000000-0000-0000-0000-000000000000}"/>
          </ac:grpSpMkLst>
        </pc:grpChg>
      </pc:sldChg>
      <pc:sldChg chg="addSp delSp modSp">
        <pc:chgData name="Jessie Barrow-McAlister" userId="acf1284b20a3f6af" providerId="LiveId" clId="{B07BD21A-0F88-40D2-B111-A889698E3D14}" dt="2020-09-01T23:28:58.106" v="129" actId="1076"/>
        <pc:sldMkLst>
          <pc:docMk/>
          <pc:sldMk cId="0" sldId="265"/>
        </pc:sldMkLst>
        <pc:spChg chg="add del mod">
          <ac:chgData name="Jessie Barrow-McAlister" userId="acf1284b20a3f6af" providerId="LiveId" clId="{B07BD21A-0F88-40D2-B111-A889698E3D14}" dt="2020-09-01T23:28:43.851" v="126" actId="20577"/>
          <ac:spMkLst>
            <pc:docMk/>
            <pc:sldMk cId="0" sldId="265"/>
            <ac:spMk id="3" creationId="{9B9866DF-0DC3-4F28-A0DA-052A717F789A}"/>
          </ac:spMkLst>
        </pc:spChg>
        <pc:spChg chg="del">
          <ac:chgData name="Jessie Barrow-McAlister" userId="acf1284b20a3f6af" providerId="LiveId" clId="{B07BD21A-0F88-40D2-B111-A889698E3D14}" dt="2020-09-01T23:28:14.217" v="99" actId="478"/>
          <ac:spMkLst>
            <pc:docMk/>
            <pc:sldMk cId="0" sldId="265"/>
            <ac:spMk id="1010" creationId="{00000000-0000-0000-0000-000000000000}"/>
          </ac:spMkLst>
        </pc:spChg>
        <pc:grpChg chg="add del">
          <ac:chgData name="Jessie Barrow-McAlister" userId="acf1284b20a3f6af" providerId="LiveId" clId="{B07BD21A-0F88-40D2-B111-A889698E3D14}" dt="2020-09-01T23:28:35.983" v="114" actId="478"/>
          <ac:grpSpMkLst>
            <pc:docMk/>
            <pc:sldMk cId="0" sldId="265"/>
            <ac:grpSpMk id="1012" creationId="{00000000-0000-0000-0000-000000000000}"/>
          </ac:grpSpMkLst>
        </pc:grpChg>
        <pc:grpChg chg="add del">
          <ac:chgData name="Jessie Barrow-McAlister" userId="acf1284b20a3f6af" providerId="LiveId" clId="{B07BD21A-0F88-40D2-B111-A889698E3D14}" dt="2020-09-01T23:28:40.023" v="116" actId="478"/>
          <ac:grpSpMkLst>
            <pc:docMk/>
            <pc:sldMk cId="0" sldId="265"/>
            <ac:grpSpMk id="1020" creationId="{00000000-0000-0000-0000-000000000000}"/>
          </ac:grpSpMkLst>
        </pc:grpChg>
        <pc:grpChg chg="add del">
          <ac:chgData name="Jessie Barrow-McAlister" userId="acf1284b20a3f6af" providerId="LiveId" clId="{B07BD21A-0F88-40D2-B111-A889698E3D14}" dt="2020-09-01T23:28:38.555" v="115" actId="478"/>
          <ac:grpSpMkLst>
            <pc:docMk/>
            <pc:sldMk cId="0" sldId="265"/>
            <ac:grpSpMk id="1027" creationId="{00000000-0000-0000-0000-000000000000}"/>
          </ac:grpSpMkLst>
        </pc:grpChg>
        <pc:grpChg chg="add del">
          <ac:chgData name="Jessie Barrow-McAlister" userId="acf1284b20a3f6af" providerId="LiveId" clId="{B07BD21A-0F88-40D2-B111-A889698E3D14}" dt="2020-09-01T23:28:34.555" v="113" actId="478"/>
          <ac:grpSpMkLst>
            <pc:docMk/>
            <pc:sldMk cId="0" sldId="265"/>
            <ac:grpSpMk id="1032" creationId="{00000000-0000-0000-0000-000000000000}"/>
          </ac:grpSpMkLst>
        </pc:grpChg>
        <pc:graphicFrameChg chg="add del">
          <ac:chgData name="Jessie Barrow-McAlister" userId="acf1284b20a3f6af" providerId="LiveId" clId="{B07BD21A-0F88-40D2-B111-A889698E3D14}" dt="2020-09-01T23:28:33.140" v="112" actId="478"/>
          <ac:graphicFrameMkLst>
            <pc:docMk/>
            <pc:sldMk cId="0" sldId="265"/>
            <ac:graphicFrameMk id="1011" creationId="{00000000-0000-0000-0000-000000000000}"/>
          </ac:graphicFrameMkLst>
        </pc:graphicFrameChg>
        <pc:picChg chg="add mod">
          <ac:chgData name="Jessie Barrow-McAlister" userId="acf1284b20a3f6af" providerId="LiveId" clId="{B07BD21A-0F88-40D2-B111-A889698E3D14}" dt="2020-09-01T23:28:58.106" v="129" actId="1076"/>
          <ac:picMkLst>
            <pc:docMk/>
            <pc:sldMk cId="0" sldId="265"/>
            <ac:picMk id="7170" creationId="{3FC9889D-D6F3-4C2B-867A-F8310F39FCD5}"/>
          </ac:picMkLst>
        </pc:picChg>
      </pc:sldChg>
      <pc:sldChg chg="addSp delSp modSp">
        <pc:chgData name="Jessie Barrow-McAlister" userId="acf1284b20a3f6af" providerId="LiveId" clId="{B07BD21A-0F88-40D2-B111-A889698E3D14}" dt="2020-09-01T23:53:46.305" v="478" actId="207"/>
        <pc:sldMkLst>
          <pc:docMk/>
          <pc:sldMk cId="0" sldId="266"/>
        </pc:sldMkLst>
        <pc:spChg chg="add del mod">
          <ac:chgData name="Jessie Barrow-McAlister" userId="acf1284b20a3f6af" providerId="LiveId" clId="{B07BD21A-0F88-40D2-B111-A889698E3D14}" dt="2020-09-01T23:34:30.900" v="219" actId="478"/>
          <ac:spMkLst>
            <pc:docMk/>
            <pc:sldMk cId="0" sldId="266"/>
            <ac:spMk id="3" creationId="{40753DE9-0433-4942-AA84-D094B457C2EE}"/>
          </ac:spMkLst>
        </pc:spChg>
        <pc:spChg chg="add del mod">
          <ac:chgData name="Jessie Barrow-McAlister" userId="acf1284b20a3f6af" providerId="LiveId" clId="{B07BD21A-0F88-40D2-B111-A889698E3D14}" dt="2020-09-01T23:34:35.609" v="221" actId="478"/>
          <ac:spMkLst>
            <pc:docMk/>
            <pc:sldMk cId="0" sldId="266"/>
            <ac:spMk id="4" creationId="{4C9BBF2F-ABF4-4163-B110-7CFE08E62FFD}"/>
          </ac:spMkLst>
        </pc:spChg>
        <pc:spChg chg="add del mod">
          <ac:chgData name="Jessie Barrow-McAlister" userId="acf1284b20a3f6af" providerId="LiveId" clId="{B07BD21A-0F88-40D2-B111-A889698E3D14}" dt="2020-09-01T23:34:28.739" v="218" actId="478"/>
          <ac:spMkLst>
            <pc:docMk/>
            <pc:sldMk cId="0" sldId="266"/>
            <ac:spMk id="5" creationId="{7B5CE463-6554-4E8F-B380-0AF12EF1E60B}"/>
          </ac:spMkLst>
        </pc:spChg>
        <pc:spChg chg="add del mod">
          <ac:chgData name="Jessie Barrow-McAlister" userId="acf1284b20a3f6af" providerId="LiveId" clId="{B07BD21A-0F88-40D2-B111-A889698E3D14}" dt="2020-09-01T23:35:53.826" v="234" actId="478"/>
          <ac:spMkLst>
            <pc:docMk/>
            <pc:sldMk cId="0" sldId="266"/>
            <ac:spMk id="6" creationId="{BD20D2A8-9C17-4CC9-A056-72A608EC313E}"/>
          </ac:spMkLst>
        </pc:spChg>
        <pc:spChg chg="add del mod">
          <ac:chgData name="Jessie Barrow-McAlister" userId="acf1284b20a3f6af" providerId="LiveId" clId="{B07BD21A-0F88-40D2-B111-A889698E3D14}" dt="2020-09-01T23:37:33.982" v="247"/>
          <ac:spMkLst>
            <pc:docMk/>
            <pc:sldMk cId="0" sldId="266"/>
            <ac:spMk id="7" creationId="{9E77F7E9-EA17-43EE-AD8B-6A2957CF71AD}"/>
          </ac:spMkLst>
        </pc:spChg>
        <pc:spChg chg="add del mod">
          <ac:chgData name="Jessie Barrow-McAlister" userId="acf1284b20a3f6af" providerId="LiveId" clId="{B07BD21A-0F88-40D2-B111-A889698E3D14}" dt="2020-09-01T23:33:28.891" v="212" actId="478"/>
          <ac:spMkLst>
            <pc:docMk/>
            <pc:sldMk cId="0" sldId="266"/>
            <ac:spMk id="7" creationId="{E013C33D-1827-4A70-ADD7-8095744C66A8}"/>
          </ac:spMkLst>
        </pc:spChg>
        <pc:spChg chg="add mod">
          <ac:chgData name="Jessie Barrow-McAlister" userId="acf1284b20a3f6af" providerId="LiveId" clId="{B07BD21A-0F88-40D2-B111-A889698E3D14}" dt="2020-09-01T23:40:54.364" v="289" actId="1076"/>
          <ac:spMkLst>
            <pc:docMk/>
            <pc:sldMk cId="0" sldId="266"/>
            <ac:spMk id="8" creationId="{D2A855A6-3A00-4F4C-80B9-FC2492079859}"/>
          </ac:spMkLst>
        </pc:spChg>
        <pc:spChg chg="add del mod">
          <ac:chgData name="Jessie Barrow-McAlister" userId="acf1284b20a3f6af" providerId="LiveId" clId="{B07BD21A-0F88-40D2-B111-A889698E3D14}" dt="2020-09-01T23:33:26.856" v="211" actId="478"/>
          <ac:spMkLst>
            <pc:docMk/>
            <pc:sldMk cId="0" sldId="266"/>
            <ac:spMk id="9" creationId="{F2D7F791-2688-4D92-8D64-98747124FC50}"/>
          </ac:spMkLst>
        </pc:spChg>
        <pc:spChg chg="add del mod">
          <ac:chgData name="Jessie Barrow-McAlister" userId="acf1284b20a3f6af" providerId="LiveId" clId="{B07BD21A-0F88-40D2-B111-A889698E3D14}" dt="2020-09-01T23:34:38.937" v="222" actId="478"/>
          <ac:spMkLst>
            <pc:docMk/>
            <pc:sldMk cId="0" sldId="266"/>
            <ac:spMk id="11" creationId="{45B80509-F0EE-40E9-A0B0-C0F99EDBE768}"/>
          </ac:spMkLst>
        </pc:spChg>
        <pc:spChg chg="add del mod">
          <ac:chgData name="Jessie Barrow-McAlister" userId="acf1284b20a3f6af" providerId="LiveId" clId="{B07BD21A-0F88-40D2-B111-A889698E3D14}" dt="2020-09-01T23:34:43.095" v="223" actId="478"/>
          <ac:spMkLst>
            <pc:docMk/>
            <pc:sldMk cId="0" sldId="266"/>
            <ac:spMk id="13" creationId="{29455DEE-8E77-4500-9C8C-FF07FC613328}"/>
          </ac:spMkLst>
        </pc:spChg>
        <pc:spChg chg="add del mod">
          <ac:chgData name="Jessie Barrow-McAlister" userId="acf1284b20a3f6af" providerId="LiveId" clId="{B07BD21A-0F88-40D2-B111-A889698E3D14}" dt="2020-09-01T23:35:52.830" v="233" actId="478"/>
          <ac:spMkLst>
            <pc:docMk/>
            <pc:sldMk cId="0" sldId="266"/>
            <ac:spMk id="14" creationId="{206002BD-8B2E-41A3-9F95-BE7E3F9C9770}"/>
          </ac:spMkLst>
        </pc:spChg>
        <pc:spChg chg="add del mod">
          <ac:chgData name="Jessie Barrow-McAlister" userId="acf1284b20a3f6af" providerId="LiveId" clId="{B07BD21A-0F88-40D2-B111-A889698E3D14}" dt="2020-09-01T23:34:45.795" v="224" actId="478"/>
          <ac:spMkLst>
            <pc:docMk/>
            <pc:sldMk cId="0" sldId="266"/>
            <ac:spMk id="15" creationId="{F65CD570-3674-42F3-A1A4-891CB264A4BE}"/>
          </ac:spMkLst>
        </pc:spChg>
        <pc:spChg chg="add mod topLvl">
          <ac:chgData name="Jessie Barrow-McAlister" userId="acf1284b20a3f6af" providerId="LiveId" clId="{B07BD21A-0F88-40D2-B111-A889698E3D14}" dt="2020-09-01T23:53:46.305" v="478" actId="207"/>
          <ac:spMkLst>
            <pc:docMk/>
            <pc:sldMk cId="0" sldId="266"/>
            <ac:spMk id="16" creationId="{F8A75B71-613B-46CC-90DE-0F4675614B0C}"/>
          </ac:spMkLst>
        </pc:spChg>
        <pc:spChg chg="add del mod">
          <ac:chgData name="Jessie Barrow-McAlister" userId="acf1284b20a3f6af" providerId="LiveId" clId="{B07BD21A-0F88-40D2-B111-A889698E3D14}" dt="2020-09-01T23:34:48.056" v="225" actId="478"/>
          <ac:spMkLst>
            <pc:docMk/>
            <pc:sldMk cId="0" sldId="266"/>
            <ac:spMk id="17" creationId="{24EB1BF3-AC04-4DCE-9151-842DE21AFC78}"/>
          </ac:spMkLst>
        </pc:spChg>
        <pc:spChg chg="add mod topLvl">
          <ac:chgData name="Jessie Barrow-McAlister" userId="acf1284b20a3f6af" providerId="LiveId" clId="{B07BD21A-0F88-40D2-B111-A889698E3D14}" dt="2020-09-01T23:53:34.425" v="476" actId="165"/>
          <ac:spMkLst>
            <pc:docMk/>
            <pc:sldMk cId="0" sldId="266"/>
            <ac:spMk id="18" creationId="{8315D1BF-40B1-4DDD-88BD-505C49C0C8D9}"/>
          </ac:spMkLst>
        </pc:spChg>
        <pc:spChg chg="add del mod">
          <ac:chgData name="Jessie Barrow-McAlister" userId="acf1284b20a3f6af" providerId="LiveId" clId="{B07BD21A-0F88-40D2-B111-A889698E3D14}" dt="2020-09-01T23:34:50.365" v="226" actId="478"/>
          <ac:spMkLst>
            <pc:docMk/>
            <pc:sldMk cId="0" sldId="266"/>
            <ac:spMk id="19" creationId="{9768AEDE-C0C7-4073-8657-5114D106EA5E}"/>
          </ac:spMkLst>
        </pc:spChg>
        <pc:spChg chg="add mod topLvl">
          <ac:chgData name="Jessie Barrow-McAlister" userId="acf1284b20a3f6af" providerId="LiveId" clId="{B07BD21A-0F88-40D2-B111-A889698E3D14}" dt="2020-09-01T23:53:39.160" v="477" actId="207"/>
          <ac:spMkLst>
            <pc:docMk/>
            <pc:sldMk cId="0" sldId="266"/>
            <ac:spMk id="20" creationId="{EA123DEE-FD88-4D0D-9916-4DEA7B0FB603}"/>
          </ac:spMkLst>
        </pc:spChg>
        <pc:spChg chg="add mod">
          <ac:chgData name="Jessie Barrow-McAlister" userId="acf1284b20a3f6af" providerId="LiveId" clId="{B07BD21A-0F88-40D2-B111-A889698E3D14}" dt="2020-09-01T23:41:41.559" v="334" actId="20577"/>
          <ac:spMkLst>
            <pc:docMk/>
            <pc:sldMk cId="0" sldId="266"/>
            <ac:spMk id="21" creationId="{F87E9B0D-3FC3-4D26-828A-52740F8F5CDB}"/>
          </ac:spMkLst>
        </pc:spChg>
        <pc:spChg chg="add mod">
          <ac:chgData name="Jessie Barrow-McAlister" userId="acf1284b20a3f6af" providerId="LiveId" clId="{B07BD21A-0F88-40D2-B111-A889698E3D14}" dt="2020-09-01T23:39:41.892" v="275" actId="1076"/>
          <ac:spMkLst>
            <pc:docMk/>
            <pc:sldMk cId="0" sldId="266"/>
            <ac:spMk id="22" creationId="{FC9C06FA-5E5D-49AC-B1F7-7CF437948A32}"/>
          </ac:spMkLst>
        </pc:spChg>
        <pc:spChg chg="add mod">
          <ac:chgData name="Jessie Barrow-McAlister" userId="acf1284b20a3f6af" providerId="LiveId" clId="{B07BD21A-0F88-40D2-B111-A889698E3D14}" dt="2020-09-01T23:42:06.186" v="348" actId="1076"/>
          <ac:spMkLst>
            <pc:docMk/>
            <pc:sldMk cId="0" sldId="266"/>
            <ac:spMk id="23" creationId="{0A4DEDDF-804E-427A-8B2B-C92AFB5234A8}"/>
          </ac:spMkLst>
        </pc:spChg>
        <pc:spChg chg="add mod">
          <ac:chgData name="Jessie Barrow-McAlister" userId="acf1284b20a3f6af" providerId="LiveId" clId="{B07BD21A-0F88-40D2-B111-A889698E3D14}" dt="2020-09-01T23:44:24.570" v="360" actId="113"/>
          <ac:spMkLst>
            <pc:docMk/>
            <pc:sldMk cId="0" sldId="266"/>
            <ac:spMk id="24" creationId="{AF1FFC35-A0AC-4629-B558-3CD2F5479535}"/>
          </ac:spMkLst>
        </pc:spChg>
        <pc:spChg chg="add mod">
          <ac:chgData name="Jessie Barrow-McAlister" userId="acf1284b20a3f6af" providerId="LiveId" clId="{B07BD21A-0F88-40D2-B111-A889698E3D14}" dt="2020-09-01T23:45:14.915" v="368" actId="113"/>
          <ac:spMkLst>
            <pc:docMk/>
            <pc:sldMk cId="0" sldId="266"/>
            <ac:spMk id="25" creationId="{BFFC0C99-8A44-4B7C-928C-346442D1B2F2}"/>
          </ac:spMkLst>
        </pc:spChg>
        <pc:spChg chg="add mod topLvl">
          <ac:chgData name="Jessie Barrow-McAlister" userId="acf1284b20a3f6af" providerId="LiveId" clId="{B07BD21A-0F88-40D2-B111-A889698E3D14}" dt="2020-09-01T23:51:20.778" v="436" actId="164"/>
          <ac:spMkLst>
            <pc:docMk/>
            <pc:sldMk cId="0" sldId="266"/>
            <ac:spMk id="66" creationId="{01E7170E-FD43-4D59-87B8-BF7D719C8FB4}"/>
          </ac:spMkLst>
        </pc:spChg>
        <pc:spChg chg="add mod topLvl">
          <ac:chgData name="Jessie Barrow-McAlister" userId="acf1284b20a3f6af" providerId="LiveId" clId="{B07BD21A-0F88-40D2-B111-A889698E3D14}" dt="2020-09-01T23:51:08.579" v="434" actId="164"/>
          <ac:spMkLst>
            <pc:docMk/>
            <pc:sldMk cId="0" sldId="266"/>
            <ac:spMk id="67" creationId="{E6428BC8-7DCE-4E44-8B45-13DD541A5105}"/>
          </ac:spMkLst>
        </pc:spChg>
        <pc:spChg chg="add mod">
          <ac:chgData name="Jessie Barrow-McAlister" userId="acf1284b20a3f6af" providerId="LiveId" clId="{B07BD21A-0F88-40D2-B111-A889698E3D14}" dt="2020-09-01T23:51:20.778" v="436" actId="164"/>
          <ac:spMkLst>
            <pc:docMk/>
            <pc:sldMk cId="0" sldId="266"/>
            <ac:spMk id="68" creationId="{EEF27687-7BFF-45D6-879E-D3599C8BDF8A}"/>
          </ac:spMkLst>
        </pc:spChg>
        <pc:spChg chg="add mod">
          <ac:chgData name="Jessie Barrow-McAlister" userId="acf1284b20a3f6af" providerId="LiveId" clId="{B07BD21A-0F88-40D2-B111-A889698E3D14}" dt="2020-09-01T23:51:08.579" v="434" actId="164"/>
          <ac:spMkLst>
            <pc:docMk/>
            <pc:sldMk cId="0" sldId="266"/>
            <ac:spMk id="69" creationId="{2F7D23E1-E39F-42E5-A00D-181A71FB11CB}"/>
          </ac:spMkLst>
        </pc:spChg>
        <pc:spChg chg="mod">
          <ac:chgData name="Jessie Barrow-McAlister" userId="acf1284b20a3f6af" providerId="LiveId" clId="{B07BD21A-0F88-40D2-B111-A889698E3D14}" dt="2020-09-01T23:33:02.112" v="201" actId="20577"/>
          <ac:spMkLst>
            <pc:docMk/>
            <pc:sldMk cId="0" sldId="266"/>
            <ac:spMk id="1042" creationId="{00000000-0000-0000-0000-000000000000}"/>
          </ac:spMkLst>
        </pc:spChg>
        <pc:spChg chg="del">
          <ac:chgData name="Jessie Barrow-McAlister" userId="acf1284b20a3f6af" providerId="LiveId" clId="{B07BD21A-0F88-40D2-B111-A889698E3D14}" dt="2020-09-01T23:34:33.916" v="220" actId="478"/>
          <ac:spMkLst>
            <pc:docMk/>
            <pc:sldMk cId="0" sldId="266"/>
            <ac:spMk id="1043" creationId="{00000000-0000-0000-0000-000000000000}"/>
          </ac:spMkLst>
        </pc:spChg>
        <pc:spChg chg="del">
          <ac:chgData name="Jessie Barrow-McAlister" userId="acf1284b20a3f6af" providerId="LiveId" clId="{B07BD21A-0F88-40D2-B111-A889698E3D14}" dt="2020-09-01T23:33:32.277" v="213" actId="478"/>
          <ac:spMkLst>
            <pc:docMk/>
            <pc:sldMk cId="0" sldId="266"/>
            <ac:spMk id="1044" creationId="{00000000-0000-0000-0000-000000000000}"/>
          </ac:spMkLst>
        </pc:spChg>
        <pc:spChg chg="del">
          <ac:chgData name="Jessie Barrow-McAlister" userId="acf1284b20a3f6af" providerId="LiveId" clId="{B07BD21A-0F88-40D2-B111-A889698E3D14}" dt="2020-09-01T23:33:34.596" v="214" actId="478"/>
          <ac:spMkLst>
            <pc:docMk/>
            <pc:sldMk cId="0" sldId="266"/>
            <ac:spMk id="1045" creationId="{00000000-0000-0000-0000-000000000000}"/>
          </ac:spMkLst>
        </pc:spChg>
        <pc:spChg chg="del">
          <ac:chgData name="Jessie Barrow-McAlister" userId="acf1284b20a3f6af" providerId="LiveId" clId="{B07BD21A-0F88-40D2-B111-A889698E3D14}" dt="2020-09-01T23:33:36.935" v="215" actId="478"/>
          <ac:spMkLst>
            <pc:docMk/>
            <pc:sldMk cId="0" sldId="266"/>
            <ac:spMk id="1046" creationId="{00000000-0000-0000-0000-000000000000}"/>
          </ac:spMkLst>
        </pc:spChg>
        <pc:spChg chg="del">
          <ac:chgData name="Jessie Barrow-McAlister" userId="acf1284b20a3f6af" providerId="LiveId" clId="{B07BD21A-0F88-40D2-B111-A889698E3D14}" dt="2020-09-01T23:33:40.560" v="216" actId="478"/>
          <ac:spMkLst>
            <pc:docMk/>
            <pc:sldMk cId="0" sldId="266"/>
            <ac:spMk id="1047" creationId="{00000000-0000-0000-0000-000000000000}"/>
          </ac:spMkLst>
        </pc:spChg>
        <pc:spChg chg="del">
          <ac:chgData name="Jessie Barrow-McAlister" userId="acf1284b20a3f6af" providerId="LiveId" clId="{B07BD21A-0F88-40D2-B111-A889698E3D14}" dt="2020-09-01T23:33:45.848" v="217" actId="478"/>
          <ac:spMkLst>
            <pc:docMk/>
            <pc:sldMk cId="0" sldId="266"/>
            <ac:spMk id="1048" creationId="{00000000-0000-0000-0000-000000000000}"/>
          </ac:spMkLst>
        </pc:spChg>
        <pc:spChg chg="del">
          <ac:chgData name="Jessie Barrow-McAlister" userId="acf1284b20a3f6af" providerId="LiveId" clId="{B07BD21A-0F88-40D2-B111-A889698E3D14}" dt="2020-09-01T23:33:22.639" v="210" actId="478"/>
          <ac:spMkLst>
            <pc:docMk/>
            <pc:sldMk cId="0" sldId="266"/>
            <ac:spMk id="5017" creationId="{00000000-0000-0000-0000-000000000000}"/>
          </ac:spMkLst>
        </pc:spChg>
        <pc:spChg chg="del">
          <ac:chgData name="Jessie Barrow-McAlister" userId="acf1284b20a3f6af" providerId="LiveId" clId="{B07BD21A-0F88-40D2-B111-A889698E3D14}" dt="2020-09-01T23:33:18.801" v="208" actId="478"/>
          <ac:spMkLst>
            <pc:docMk/>
            <pc:sldMk cId="0" sldId="266"/>
            <ac:spMk id="5019" creationId="{00000000-0000-0000-0000-000000000000}"/>
          </ac:spMkLst>
        </pc:spChg>
        <pc:spChg chg="del">
          <ac:chgData name="Jessie Barrow-McAlister" userId="acf1284b20a3f6af" providerId="LiveId" clId="{B07BD21A-0F88-40D2-B111-A889698E3D14}" dt="2020-09-01T23:33:06.855" v="203" actId="478"/>
          <ac:spMkLst>
            <pc:docMk/>
            <pc:sldMk cId="0" sldId="266"/>
            <ac:spMk id="5021" creationId="{00000000-0000-0000-0000-000000000000}"/>
          </ac:spMkLst>
        </pc:spChg>
        <pc:spChg chg="del">
          <ac:chgData name="Jessie Barrow-McAlister" userId="acf1284b20a3f6af" providerId="LiveId" clId="{B07BD21A-0F88-40D2-B111-A889698E3D14}" dt="2020-09-01T23:33:12.290" v="205" actId="478"/>
          <ac:spMkLst>
            <pc:docMk/>
            <pc:sldMk cId="0" sldId="266"/>
            <ac:spMk id="5023" creationId="{00000000-0000-0000-0000-000000000000}"/>
          </ac:spMkLst>
        </pc:spChg>
        <pc:grpChg chg="add del mod">
          <ac:chgData name="Jessie Barrow-McAlister" userId="acf1284b20a3f6af" providerId="LiveId" clId="{B07BD21A-0F88-40D2-B111-A889698E3D14}" dt="2020-09-01T23:53:34.425" v="476" actId="165"/>
          <ac:grpSpMkLst>
            <pc:docMk/>
            <pc:sldMk cId="0" sldId="266"/>
            <ac:grpSpMk id="9" creationId="{DEE22D74-FDEB-4052-96FD-EB22B5AED11A}"/>
          </ac:grpSpMkLst>
        </pc:grpChg>
        <pc:grpChg chg="add del mod">
          <ac:chgData name="Jessie Barrow-McAlister" userId="acf1284b20a3f6af" providerId="LiveId" clId="{B07BD21A-0F88-40D2-B111-A889698E3D14}" dt="2020-09-01T23:49:03.848" v="423" actId="165"/>
          <ac:grpSpMkLst>
            <pc:docMk/>
            <pc:sldMk cId="0" sldId="266"/>
            <ac:grpSpMk id="10" creationId="{0EF852F0-F054-42C6-A2DB-5CBA6A39DD3D}"/>
          </ac:grpSpMkLst>
        </pc:grpChg>
        <pc:grpChg chg="add mod">
          <ac:chgData name="Jessie Barrow-McAlister" userId="acf1284b20a3f6af" providerId="LiveId" clId="{B07BD21A-0F88-40D2-B111-A889698E3D14}" dt="2020-09-01T23:51:14.586" v="435" actId="1076"/>
          <ac:grpSpMkLst>
            <pc:docMk/>
            <pc:sldMk cId="0" sldId="266"/>
            <ac:grpSpMk id="12" creationId="{82341470-F0D1-48DD-981D-D8640C7C6DA7}"/>
          </ac:grpSpMkLst>
        </pc:grpChg>
        <pc:grpChg chg="add del mod">
          <ac:chgData name="Jessie Barrow-McAlister" userId="acf1284b20a3f6af" providerId="LiveId" clId="{B07BD21A-0F88-40D2-B111-A889698E3D14}" dt="2020-09-01T23:50:16.305" v="426" actId="478"/>
          <ac:grpSpMkLst>
            <pc:docMk/>
            <pc:sldMk cId="0" sldId="266"/>
            <ac:grpSpMk id="26" creationId="{EBA86F32-9997-48A6-9B4B-57D1553F0895}"/>
          </ac:grpSpMkLst>
        </pc:grpChg>
        <pc:grpChg chg="add mod">
          <ac:chgData name="Jessie Barrow-McAlister" userId="acf1284b20a3f6af" providerId="LiveId" clId="{B07BD21A-0F88-40D2-B111-A889698E3D14}" dt="2020-09-01T23:51:26.859" v="437" actId="1076"/>
          <ac:grpSpMkLst>
            <pc:docMk/>
            <pc:sldMk cId="0" sldId="266"/>
            <ac:grpSpMk id="70" creationId="{704EB3E2-F780-4EED-991D-033CFC3D692F}"/>
          </ac:grpSpMkLst>
        </pc:grpChg>
        <pc:grpChg chg="add mod">
          <ac:chgData name="Jessie Barrow-McAlister" userId="acf1284b20a3f6af" providerId="LiveId" clId="{B07BD21A-0F88-40D2-B111-A889698E3D14}" dt="2020-09-01T23:50:36.011" v="429" actId="1076"/>
          <ac:grpSpMkLst>
            <pc:docMk/>
            <pc:sldMk cId="0" sldId="266"/>
            <ac:grpSpMk id="71" creationId="{DBF44D45-9B03-4587-875A-6B66FAE9412F}"/>
          </ac:grpSpMkLst>
        </pc:grpChg>
        <pc:grpChg chg="add mod">
          <ac:chgData name="Jessie Barrow-McAlister" userId="acf1284b20a3f6af" providerId="LiveId" clId="{B07BD21A-0F88-40D2-B111-A889698E3D14}" dt="2020-09-01T23:50:52.113" v="431" actId="1076"/>
          <ac:grpSpMkLst>
            <pc:docMk/>
            <pc:sldMk cId="0" sldId="266"/>
            <ac:grpSpMk id="78" creationId="{C1A137F3-6BD5-4724-9C28-2C5CF711A648}"/>
          </ac:grpSpMkLst>
        </pc:grpChg>
        <pc:grpChg chg="add mod">
          <ac:chgData name="Jessie Barrow-McAlister" userId="acf1284b20a3f6af" providerId="LiveId" clId="{B07BD21A-0F88-40D2-B111-A889698E3D14}" dt="2020-09-01T23:51:00.750" v="433" actId="1076"/>
          <ac:grpSpMkLst>
            <pc:docMk/>
            <pc:sldMk cId="0" sldId="266"/>
            <ac:grpSpMk id="85" creationId="{538DE95A-784E-4D8C-90BA-7CE5B0C8EB56}"/>
          </ac:grpSpMkLst>
        </pc:grpChg>
        <pc:grpChg chg="del">
          <ac:chgData name="Jessie Barrow-McAlister" userId="acf1284b20a3f6af" providerId="LiveId" clId="{B07BD21A-0F88-40D2-B111-A889698E3D14}" dt="2020-09-01T23:33:04.511" v="202" actId="478"/>
          <ac:grpSpMkLst>
            <pc:docMk/>
            <pc:sldMk cId="0" sldId="266"/>
            <ac:grpSpMk id="1049" creationId="{00000000-0000-0000-0000-000000000000}"/>
          </ac:grpSpMkLst>
        </pc:grpChg>
        <pc:cxnChg chg="del">
          <ac:chgData name="Jessie Barrow-McAlister" userId="acf1284b20a3f6af" providerId="LiveId" clId="{B07BD21A-0F88-40D2-B111-A889698E3D14}" dt="2020-09-01T23:33:20.515" v="209" actId="478"/>
          <ac:cxnSpMkLst>
            <pc:docMk/>
            <pc:sldMk cId="0" sldId="266"/>
            <ac:cxnSpMk id="5018" creationId="{00000000-0000-0000-0000-000000000000}"/>
          </ac:cxnSpMkLst>
        </pc:cxnChg>
        <pc:cxnChg chg="del">
          <ac:chgData name="Jessie Barrow-McAlister" userId="acf1284b20a3f6af" providerId="LiveId" clId="{B07BD21A-0F88-40D2-B111-A889698E3D14}" dt="2020-09-01T23:33:15.994" v="207" actId="478"/>
          <ac:cxnSpMkLst>
            <pc:docMk/>
            <pc:sldMk cId="0" sldId="266"/>
            <ac:cxnSpMk id="5020" creationId="{00000000-0000-0000-0000-000000000000}"/>
          </ac:cxnSpMkLst>
        </pc:cxnChg>
        <pc:cxnChg chg="del">
          <ac:chgData name="Jessie Barrow-McAlister" userId="acf1284b20a3f6af" providerId="LiveId" clId="{B07BD21A-0F88-40D2-B111-A889698E3D14}" dt="2020-09-01T23:33:09.625" v="204" actId="478"/>
          <ac:cxnSpMkLst>
            <pc:docMk/>
            <pc:sldMk cId="0" sldId="266"/>
            <ac:cxnSpMk id="5022" creationId="{00000000-0000-0000-0000-000000000000}"/>
          </ac:cxnSpMkLst>
        </pc:cxnChg>
        <pc:cxnChg chg="del">
          <ac:chgData name="Jessie Barrow-McAlister" userId="acf1284b20a3f6af" providerId="LiveId" clId="{B07BD21A-0F88-40D2-B111-A889698E3D14}" dt="2020-09-01T23:33:14.273" v="206" actId="478"/>
          <ac:cxnSpMkLst>
            <pc:docMk/>
            <pc:sldMk cId="0" sldId="266"/>
            <ac:cxnSpMk id="5024" creationId="{00000000-0000-0000-0000-000000000000}"/>
          </ac:cxnSpMkLst>
        </pc:cxnChg>
      </pc:sldChg>
      <pc:sldChg chg="addSp delSp modSp">
        <pc:chgData name="Jessie Barrow-McAlister" userId="acf1284b20a3f6af" providerId="LiveId" clId="{B07BD21A-0F88-40D2-B111-A889698E3D14}" dt="2020-09-01T23:55:33.697" v="509" actId="478"/>
        <pc:sldMkLst>
          <pc:docMk/>
          <pc:sldMk cId="0" sldId="267"/>
        </pc:sldMkLst>
        <pc:spChg chg="add del mod">
          <ac:chgData name="Jessie Barrow-McAlister" userId="acf1284b20a3f6af" providerId="LiveId" clId="{B07BD21A-0F88-40D2-B111-A889698E3D14}" dt="2020-09-01T23:54:45.422" v="496" actId="478"/>
          <ac:spMkLst>
            <pc:docMk/>
            <pc:sldMk cId="0" sldId="267"/>
            <ac:spMk id="3" creationId="{6EA5DEDA-B4BA-4E64-B0C9-F50C41F16D2D}"/>
          </ac:spMkLst>
        </pc:spChg>
        <pc:spChg chg="add del mod">
          <ac:chgData name="Jessie Barrow-McAlister" userId="acf1284b20a3f6af" providerId="LiveId" clId="{B07BD21A-0F88-40D2-B111-A889698E3D14}" dt="2020-09-01T23:55:13.035" v="503" actId="478"/>
          <ac:spMkLst>
            <pc:docMk/>
            <pc:sldMk cId="0" sldId="267"/>
            <ac:spMk id="5" creationId="{06824141-BD8F-43CD-9834-870E818E35CD}"/>
          </ac:spMkLst>
        </pc:spChg>
        <pc:spChg chg="add del mod">
          <ac:chgData name="Jessie Barrow-McAlister" userId="acf1284b20a3f6af" providerId="LiveId" clId="{B07BD21A-0F88-40D2-B111-A889698E3D14}" dt="2020-09-01T23:55:18.613" v="505" actId="478"/>
          <ac:spMkLst>
            <pc:docMk/>
            <pc:sldMk cId="0" sldId="267"/>
            <ac:spMk id="7" creationId="{F5A9D646-A7AA-4167-8B8F-0BCC2363E955}"/>
          </ac:spMkLst>
        </pc:spChg>
        <pc:spChg chg="add del mod">
          <ac:chgData name="Jessie Barrow-McAlister" userId="acf1284b20a3f6af" providerId="LiveId" clId="{B07BD21A-0F88-40D2-B111-A889698E3D14}" dt="2020-09-01T23:55:26.418" v="507" actId="478"/>
          <ac:spMkLst>
            <pc:docMk/>
            <pc:sldMk cId="0" sldId="267"/>
            <ac:spMk id="9" creationId="{8AB4BE23-AC99-4D1A-A7F1-5F137B9921CC}"/>
          </ac:spMkLst>
        </pc:spChg>
        <pc:spChg chg="add del mod">
          <ac:chgData name="Jessie Barrow-McAlister" userId="acf1284b20a3f6af" providerId="LiveId" clId="{B07BD21A-0F88-40D2-B111-A889698E3D14}" dt="2020-09-01T23:55:33.697" v="509" actId="478"/>
          <ac:spMkLst>
            <pc:docMk/>
            <pc:sldMk cId="0" sldId="267"/>
            <ac:spMk id="11" creationId="{9AF4CE31-BE16-4D10-8630-0118C7FAA0C7}"/>
          </ac:spMkLst>
        </pc:spChg>
        <pc:spChg chg="mod">
          <ac:chgData name="Jessie Barrow-McAlister" userId="acf1284b20a3f6af" providerId="LiveId" clId="{B07BD21A-0F88-40D2-B111-A889698E3D14}" dt="2020-09-01T23:54:27.848" v="494" actId="20577"/>
          <ac:spMkLst>
            <pc:docMk/>
            <pc:sldMk cId="0" sldId="267"/>
            <ac:spMk id="5029" creationId="{00000000-0000-0000-0000-000000000000}"/>
          </ac:spMkLst>
        </pc:spChg>
        <pc:spChg chg="del">
          <ac:chgData name="Jessie Barrow-McAlister" userId="acf1284b20a3f6af" providerId="LiveId" clId="{B07BD21A-0F88-40D2-B111-A889698E3D14}" dt="2020-09-01T23:54:43.296" v="495" actId="478"/>
          <ac:spMkLst>
            <pc:docMk/>
            <pc:sldMk cId="0" sldId="267"/>
            <ac:spMk id="5030" creationId="{00000000-0000-0000-0000-000000000000}"/>
          </ac:spMkLst>
        </pc:spChg>
        <pc:spChg chg="mod">
          <ac:chgData name="Jessie Barrow-McAlister" userId="acf1284b20a3f6af" providerId="LiveId" clId="{B07BD21A-0F88-40D2-B111-A889698E3D14}" dt="2020-09-01T23:55:05.393" v="501" actId="14100"/>
          <ac:spMkLst>
            <pc:docMk/>
            <pc:sldMk cId="0" sldId="267"/>
            <ac:spMk id="5031" creationId="{00000000-0000-0000-0000-000000000000}"/>
          </ac:spMkLst>
        </pc:spChg>
        <pc:spChg chg="del">
          <ac:chgData name="Jessie Barrow-McAlister" userId="acf1284b20a3f6af" providerId="LiveId" clId="{B07BD21A-0F88-40D2-B111-A889698E3D14}" dt="2020-09-01T23:55:21.912" v="506" actId="478"/>
          <ac:spMkLst>
            <pc:docMk/>
            <pc:sldMk cId="0" sldId="267"/>
            <ac:spMk id="5032" creationId="{00000000-0000-0000-0000-000000000000}"/>
          </ac:spMkLst>
        </pc:spChg>
        <pc:spChg chg="del">
          <ac:chgData name="Jessie Barrow-McAlister" userId="acf1284b20a3f6af" providerId="LiveId" clId="{B07BD21A-0F88-40D2-B111-A889698E3D14}" dt="2020-09-01T23:55:29.143" v="508" actId="478"/>
          <ac:spMkLst>
            <pc:docMk/>
            <pc:sldMk cId="0" sldId="267"/>
            <ac:spMk id="5033" creationId="{00000000-0000-0000-0000-000000000000}"/>
          </ac:spMkLst>
        </pc:spChg>
        <pc:spChg chg="del">
          <ac:chgData name="Jessie Barrow-McAlister" userId="acf1284b20a3f6af" providerId="LiveId" clId="{B07BD21A-0F88-40D2-B111-A889698E3D14}" dt="2020-09-01T23:55:10.039" v="502" actId="478"/>
          <ac:spMkLst>
            <pc:docMk/>
            <pc:sldMk cId="0" sldId="267"/>
            <ac:spMk id="5034" creationId="{00000000-0000-0000-0000-000000000000}"/>
          </ac:spMkLst>
        </pc:spChg>
        <pc:spChg chg="del">
          <ac:chgData name="Jessie Barrow-McAlister" userId="acf1284b20a3f6af" providerId="LiveId" clId="{B07BD21A-0F88-40D2-B111-A889698E3D14}" dt="2020-09-01T23:55:15.274" v="504" actId="478"/>
          <ac:spMkLst>
            <pc:docMk/>
            <pc:sldMk cId="0" sldId="267"/>
            <ac:spMk id="5035" creationId="{00000000-0000-0000-0000-000000000000}"/>
          </ac:spMkLst>
        </pc:spChg>
        <pc:grpChg chg="add mod">
          <ac:chgData name="Jessie Barrow-McAlister" userId="acf1284b20a3f6af" providerId="LiveId" clId="{B07BD21A-0F88-40D2-B111-A889698E3D14}" dt="2020-09-01T23:54:22.112" v="481" actId="1076"/>
          <ac:grpSpMkLst>
            <pc:docMk/>
            <pc:sldMk cId="0" sldId="267"/>
            <ac:grpSpMk id="71" creationId="{9EED56A2-F998-4D18-9E08-208C00845109}"/>
          </ac:grpSpMkLst>
        </pc:grpChg>
        <pc:grpChg chg="del">
          <ac:chgData name="Jessie Barrow-McAlister" userId="acf1284b20a3f6af" providerId="LiveId" clId="{B07BD21A-0F88-40D2-B111-A889698E3D14}" dt="2020-09-01T23:54:18.622" v="479" actId="478"/>
          <ac:grpSpMkLst>
            <pc:docMk/>
            <pc:sldMk cId="0" sldId="267"/>
            <ac:grpSpMk id="5036" creationId="{00000000-0000-0000-0000-000000000000}"/>
          </ac:grpSpMkLst>
        </pc:grpChg>
      </pc:sldChg>
      <pc:sldChg chg="addSp delSp modSp del">
        <pc:chgData name="Jessie Barrow-McAlister" userId="acf1284b20a3f6af" providerId="LiveId" clId="{B07BD21A-0F88-40D2-B111-A889698E3D14}" dt="2020-09-02T00:01:24.913" v="602" actId="2696"/>
        <pc:sldMkLst>
          <pc:docMk/>
          <pc:sldMk cId="0" sldId="268"/>
        </pc:sldMkLst>
        <pc:spChg chg="add del mod">
          <ac:chgData name="Jessie Barrow-McAlister" userId="acf1284b20a3f6af" providerId="LiveId" clId="{B07BD21A-0F88-40D2-B111-A889698E3D14}" dt="2020-09-01T23:57:56.276" v="525" actId="478"/>
          <ac:spMkLst>
            <pc:docMk/>
            <pc:sldMk cId="0" sldId="268"/>
            <ac:spMk id="3" creationId="{10184C7C-0681-4392-B9B1-463C9801A5F6}"/>
          </ac:spMkLst>
        </pc:spChg>
        <pc:spChg chg="add mod">
          <ac:chgData name="Jessie Barrow-McAlister" userId="acf1284b20a3f6af" providerId="LiveId" clId="{B07BD21A-0F88-40D2-B111-A889698E3D14}" dt="2020-09-01T23:58:20.314" v="557" actId="20577"/>
          <ac:spMkLst>
            <pc:docMk/>
            <pc:sldMk cId="0" sldId="268"/>
            <ac:spMk id="9" creationId="{638BE34C-F6FF-42D2-8F25-E36E84AB480A}"/>
          </ac:spMkLst>
        </pc:spChg>
        <pc:spChg chg="del">
          <ac:chgData name="Jessie Barrow-McAlister" userId="acf1284b20a3f6af" providerId="LiveId" clId="{B07BD21A-0F88-40D2-B111-A889698E3D14}" dt="2020-09-01T23:56:28.927" v="513" actId="478"/>
          <ac:spMkLst>
            <pc:docMk/>
            <pc:sldMk cId="0" sldId="268"/>
            <ac:spMk id="5102" creationId="{00000000-0000-0000-0000-000000000000}"/>
          </ac:spMkLst>
        </pc:spChg>
        <pc:spChg chg="del">
          <ac:chgData name="Jessie Barrow-McAlister" userId="acf1284b20a3f6af" providerId="LiveId" clId="{B07BD21A-0F88-40D2-B111-A889698E3D14}" dt="2020-09-01T23:56:27.333" v="512" actId="478"/>
          <ac:spMkLst>
            <pc:docMk/>
            <pc:sldMk cId="0" sldId="268"/>
            <ac:spMk id="5103" creationId="{00000000-0000-0000-0000-000000000000}"/>
          </ac:spMkLst>
        </pc:spChg>
        <pc:spChg chg="del mod">
          <ac:chgData name="Jessie Barrow-McAlister" userId="acf1284b20a3f6af" providerId="LiveId" clId="{B07BD21A-0F88-40D2-B111-A889698E3D14}" dt="2020-09-01T23:56:54.853" v="518" actId="478"/>
          <ac:spMkLst>
            <pc:docMk/>
            <pc:sldMk cId="0" sldId="268"/>
            <ac:spMk id="5105" creationId="{00000000-0000-0000-0000-000000000000}"/>
          </ac:spMkLst>
        </pc:spChg>
        <pc:spChg chg="mod">
          <ac:chgData name="Jessie Barrow-McAlister" userId="acf1284b20a3f6af" providerId="LiveId" clId="{B07BD21A-0F88-40D2-B111-A889698E3D14}" dt="2020-09-01T23:58:32.158" v="560" actId="1076"/>
          <ac:spMkLst>
            <pc:docMk/>
            <pc:sldMk cId="0" sldId="268"/>
            <ac:spMk id="5106" creationId="{00000000-0000-0000-0000-000000000000}"/>
          </ac:spMkLst>
        </pc:spChg>
        <pc:spChg chg="del">
          <ac:chgData name="Jessie Barrow-McAlister" userId="acf1284b20a3f6af" providerId="LiveId" clId="{B07BD21A-0F88-40D2-B111-A889698E3D14}" dt="2020-09-01T23:56:32.963" v="515" actId="478"/>
          <ac:spMkLst>
            <pc:docMk/>
            <pc:sldMk cId="0" sldId="268"/>
            <ac:spMk id="5108" creationId="{00000000-0000-0000-0000-000000000000}"/>
          </ac:spMkLst>
        </pc:spChg>
        <pc:picChg chg="del">
          <ac:chgData name="Jessie Barrow-McAlister" userId="acf1284b20a3f6af" providerId="LiveId" clId="{B07BD21A-0F88-40D2-B111-A889698E3D14}" dt="2020-09-01T23:56:30.962" v="514" actId="478"/>
          <ac:picMkLst>
            <pc:docMk/>
            <pc:sldMk cId="0" sldId="268"/>
            <ac:picMk id="5104" creationId="{00000000-0000-0000-0000-000000000000}"/>
          </ac:picMkLst>
        </pc:picChg>
      </pc:sldChg>
      <pc:sldChg chg="del">
        <pc:chgData name="Jessie Barrow-McAlister" userId="acf1284b20a3f6af" providerId="LiveId" clId="{B07BD21A-0F88-40D2-B111-A889698E3D14}" dt="2020-09-02T00:02:34.286" v="605" actId="2696"/>
        <pc:sldMkLst>
          <pc:docMk/>
          <pc:sldMk cId="0" sldId="269"/>
        </pc:sldMkLst>
      </pc:sldChg>
      <pc:sldChg chg="del">
        <pc:chgData name="Jessie Barrow-McAlister" userId="acf1284b20a3f6af" providerId="LiveId" clId="{B07BD21A-0F88-40D2-B111-A889698E3D14}" dt="2020-09-02T00:02:34.320" v="607" actId="2696"/>
        <pc:sldMkLst>
          <pc:docMk/>
          <pc:sldMk cId="0" sldId="270"/>
        </pc:sldMkLst>
      </pc:sldChg>
      <pc:sldChg chg="del">
        <pc:chgData name="Jessie Barrow-McAlister" userId="acf1284b20a3f6af" providerId="LiveId" clId="{B07BD21A-0F88-40D2-B111-A889698E3D14}" dt="2020-09-02T00:02:34.341" v="609" actId="2696"/>
        <pc:sldMkLst>
          <pc:docMk/>
          <pc:sldMk cId="0" sldId="271"/>
        </pc:sldMkLst>
      </pc:sldChg>
      <pc:sldChg chg="del">
        <pc:chgData name="Jessie Barrow-McAlister" userId="acf1284b20a3f6af" providerId="LiveId" clId="{B07BD21A-0F88-40D2-B111-A889698E3D14}" dt="2020-09-02T00:02:34.372" v="611" actId="2696"/>
        <pc:sldMkLst>
          <pc:docMk/>
          <pc:sldMk cId="0" sldId="272"/>
        </pc:sldMkLst>
      </pc:sldChg>
      <pc:sldChg chg="del">
        <pc:chgData name="Jessie Barrow-McAlister" userId="acf1284b20a3f6af" providerId="LiveId" clId="{B07BD21A-0F88-40D2-B111-A889698E3D14}" dt="2020-09-02T00:02:34.387" v="612" actId="2696"/>
        <pc:sldMkLst>
          <pc:docMk/>
          <pc:sldMk cId="0" sldId="273"/>
        </pc:sldMkLst>
      </pc:sldChg>
      <pc:sldChg chg="del">
        <pc:chgData name="Jessie Barrow-McAlister" userId="acf1284b20a3f6af" providerId="LiveId" clId="{B07BD21A-0F88-40D2-B111-A889698E3D14}" dt="2020-09-02T00:02:34.398" v="613" actId="2696"/>
        <pc:sldMkLst>
          <pc:docMk/>
          <pc:sldMk cId="0" sldId="274"/>
        </pc:sldMkLst>
      </pc:sldChg>
      <pc:sldChg chg="del">
        <pc:chgData name="Jessie Barrow-McAlister" userId="acf1284b20a3f6af" providerId="LiveId" clId="{B07BD21A-0F88-40D2-B111-A889698E3D14}" dt="2020-09-02T00:02:34.434" v="614" actId="2696"/>
        <pc:sldMkLst>
          <pc:docMk/>
          <pc:sldMk cId="0" sldId="275"/>
        </pc:sldMkLst>
      </pc:sldChg>
      <pc:sldChg chg="addSp delSp modSp ord">
        <pc:chgData name="Jessie Barrow-McAlister" userId="acf1284b20a3f6af" providerId="LiveId" clId="{B07BD21A-0F88-40D2-B111-A889698E3D14}" dt="2020-09-02T00:01:37.384" v="604" actId="478"/>
        <pc:sldMkLst>
          <pc:docMk/>
          <pc:sldMk cId="0" sldId="276"/>
        </pc:sldMkLst>
        <pc:spChg chg="add mod">
          <ac:chgData name="Jessie Barrow-McAlister" userId="acf1284b20a3f6af" providerId="LiveId" clId="{B07BD21A-0F88-40D2-B111-A889698E3D14}" dt="2020-09-02T00:01:37.384" v="604" actId="478"/>
          <ac:spMkLst>
            <pc:docMk/>
            <pc:sldMk cId="0" sldId="276"/>
            <ac:spMk id="3" creationId="{846141B4-FCFB-40DD-B07E-CC2D284225EE}"/>
          </ac:spMkLst>
        </pc:spChg>
        <pc:spChg chg="del">
          <ac:chgData name="Jessie Barrow-McAlister" userId="acf1284b20a3f6af" providerId="LiveId" clId="{B07BD21A-0F88-40D2-B111-A889698E3D14}" dt="2020-09-02T00:01:37.384" v="604" actId="478"/>
          <ac:spMkLst>
            <pc:docMk/>
            <pc:sldMk cId="0" sldId="276"/>
            <ac:spMk id="5399" creationId="{00000000-0000-0000-0000-000000000000}"/>
          </ac:spMkLst>
        </pc:spChg>
      </pc:sldChg>
      <pc:sldChg chg="del">
        <pc:chgData name="Jessie Barrow-McAlister" userId="acf1284b20a3f6af" providerId="LiveId" clId="{B07BD21A-0F88-40D2-B111-A889698E3D14}" dt="2020-09-02T00:02:34.502" v="616" actId="2696"/>
        <pc:sldMkLst>
          <pc:docMk/>
          <pc:sldMk cId="0" sldId="277"/>
        </pc:sldMkLst>
      </pc:sldChg>
      <pc:sldChg chg="del">
        <pc:chgData name="Jessie Barrow-McAlister" userId="acf1284b20a3f6af" providerId="LiveId" clId="{B07BD21A-0F88-40D2-B111-A889698E3D14}" dt="2020-09-02T00:02:34.515" v="617" actId="2696"/>
        <pc:sldMkLst>
          <pc:docMk/>
          <pc:sldMk cId="0" sldId="278"/>
        </pc:sldMkLst>
      </pc:sldChg>
      <pc:sldChg chg="del">
        <pc:chgData name="Jessie Barrow-McAlister" userId="acf1284b20a3f6af" providerId="LiveId" clId="{B07BD21A-0F88-40D2-B111-A889698E3D14}" dt="2020-09-01T23:25:00.634" v="44" actId="2696"/>
        <pc:sldMkLst>
          <pc:docMk/>
          <pc:sldMk cId="2407590800" sldId="280"/>
        </pc:sldMkLst>
      </pc:sldChg>
      <pc:sldChg chg="addSp delSp modSp add ord">
        <pc:chgData name="Jessie Barrow-McAlister" userId="acf1284b20a3f6af" providerId="LiveId" clId="{B07BD21A-0F88-40D2-B111-A889698E3D14}" dt="2020-09-02T00:01:03.231" v="601"/>
        <pc:sldMkLst>
          <pc:docMk/>
          <pc:sldMk cId="3355462687" sldId="280"/>
        </pc:sldMkLst>
        <pc:spChg chg="add mod">
          <ac:chgData name="Jessie Barrow-McAlister" userId="acf1284b20a3f6af" providerId="LiveId" clId="{B07BD21A-0F88-40D2-B111-A889698E3D14}" dt="2020-09-02T00:00:22.030" v="596" actId="2085"/>
          <ac:spMkLst>
            <pc:docMk/>
            <pc:sldMk cId="3355462687" sldId="280"/>
            <ac:spMk id="2" creationId="{E9E678BB-306A-416C-8BB2-984BBA3AA541}"/>
          </ac:spMkLst>
        </pc:spChg>
        <pc:spChg chg="mod">
          <ac:chgData name="Jessie Barrow-McAlister" userId="acf1284b20a3f6af" providerId="LiveId" clId="{B07BD21A-0F88-40D2-B111-A889698E3D14}" dt="2020-09-01T23:59:29.304" v="590" actId="1076"/>
          <ac:spMkLst>
            <pc:docMk/>
            <pc:sldMk cId="3355462687" sldId="280"/>
            <ac:spMk id="5398" creationId="{00000000-0000-0000-0000-000000000000}"/>
          </ac:spMkLst>
        </pc:spChg>
        <pc:spChg chg="mod">
          <ac:chgData name="Jessie Barrow-McAlister" userId="acf1284b20a3f6af" providerId="LiveId" clId="{B07BD21A-0F88-40D2-B111-A889698E3D14}" dt="2020-09-02T00:00:52.879" v="600" actId="1076"/>
          <ac:spMkLst>
            <pc:docMk/>
            <pc:sldMk cId="3355462687" sldId="280"/>
            <ac:spMk id="5399" creationId="{00000000-0000-0000-0000-000000000000}"/>
          </ac:spMkLst>
        </pc:spChg>
        <pc:spChg chg="del">
          <ac:chgData name="Jessie Barrow-McAlister" userId="acf1284b20a3f6af" providerId="LiveId" clId="{B07BD21A-0F88-40D2-B111-A889698E3D14}" dt="2020-09-01T23:59:42.906" v="594" actId="478"/>
          <ac:spMkLst>
            <pc:docMk/>
            <pc:sldMk cId="3355462687" sldId="280"/>
            <ac:spMk id="5400" creationId="{00000000-0000-0000-0000-000000000000}"/>
          </ac:spMkLst>
        </pc:spChg>
      </pc:sldChg>
      <pc:sldChg chg="addSp modSp del">
        <pc:chgData name="Jessie Barrow-McAlister" userId="acf1284b20a3f6af" providerId="LiveId" clId="{B07BD21A-0F88-40D2-B111-A889698E3D14}" dt="2020-09-01T23:24:34.963" v="37" actId="2696"/>
        <pc:sldMkLst>
          <pc:docMk/>
          <pc:sldMk cId="810567491" sldId="281"/>
        </pc:sldMkLst>
        <pc:picChg chg="add mod">
          <ac:chgData name="Jessie Barrow-McAlister" userId="acf1284b20a3f6af" providerId="LiveId" clId="{B07BD21A-0F88-40D2-B111-A889698E3D14}" dt="2020-09-01T23:22:53.334" v="12" actId="1076"/>
          <ac:picMkLst>
            <pc:docMk/>
            <pc:sldMk cId="810567491" sldId="281"/>
            <ac:picMk id="3074" creationId="{3DA51398-D80C-4E73-B6CF-36E1D85974BC}"/>
          </ac:picMkLst>
        </pc:picChg>
        <pc:picChg chg="add mod">
          <ac:chgData name="Jessie Barrow-McAlister" userId="acf1284b20a3f6af" providerId="LiveId" clId="{B07BD21A-0F88-40D2-B111-A889698E3D14}" dt="2020-09-01T23:22:51.466" v="11" actId="1076"/>
          <ac:picMkLst>
            <pc:docMk/>
            <pc:sldMk cId="810567491" sldId="281"/>
            <ac:picMk id="3076" creationId="{E0EB891C-BAAE-45FE-9C1C-43B27EF9FE0D}"/>
          </ac:picMkLst>
        </pc:picChg>
      </pc:sldChg>
      <pc:sldMasterChg chg="delSldLayout">
        <pc:chgData name="Jessie Barrow-McAlister" userId="acf1284b20a3f6af" providerId="LiveId" clId="{B07BD21A-0F88-40D2-B111-A889698E3D14}" dt="2020-09-02T00:02:34.436" v="615" actId="2696"/>
        <pc:sldMasterMkLst>
          <pc:docMk/>
          <pc:sldMasterMk cId="0" sldId="2147483672"/>
        </pc:sldMasterMkLst>
        <pc:sldLayoutChg chg="del">
          <pc:chgData name="Jessie Barrow-McAlister" userId="acf1284b20a3f6af" providerId="LiveId" clId="{B07BD21A-0F88-40D2-B111-A889698E3D14}" dt="2020-09-01T23:56:09.528" v="511" actId="2696"/>
          <pc:sldLayoutMkLst>
            <pc:docMk/>
            <pc:sldMasterMk cId="0" sldId="2147483672"/>
            <pc:sldLayoutMk cId="0" sldId="2147483659"/>
          </pc:sldLayoutMkLst>
        </pc:sldLayoutChg>
        <pc:sldLayoutChg chg="del">
          <pc:chgData name="Jessie Barrow-McAlister" userId="acf1284b20a3f6af" providerId="LiveId" clId="{B07BD21A-0F88-40D2-B111-A889698E3D14}" dt="2020-09-02T00:02:34.436" v="615" actId="2696"/>
          <pc:sldLayoutMkLst>
            <pc:docMk/>
            <pc:sldMasterMk cId="0" sldId="2147483672"/>
            <pc:sldLayoutMk cId="0" sldId="2147483666"/>
          </pc:sldLayoutMkLst>
        </pc:sldLayoutChg>
        <pc:sldLayoutChg chg="del">
          <pc:chgData name="Jessie Barrow-McAlister" userId="acf1284b20a3f6af" providerId="LiveId" clId="{B07BD21A-0F88-40D2-B111-A889698E3D14}" dt="2020-09-02T00:02:34.288" v="606" actId="2696"/>
          <pc:sldLayoutMkLst>
            <pc:docMk/>
            <pc:sldMasterMk cId="0" sldId="2147483672"/>
            <pc:sldLayoutMk cId="0" sldId="2147483667"/>
          </pc:sldLayoutMkLst>
        </pc:sldLayoutChg>
        <pc:sldLayoutChg chg="del">
          <pc:chgData name="Jessie Barrow-McAlister" userId="acf1284b20a3f6af" providerId="LiveId" clId="{B07BD21A-0F88-40D2-B111-A889698E3D14}" dt="2020-09-02T00:02:34.322" v="608" actId="2696"/>
          <pc:sldLayoutMkLst>
            <pc:docMk/>
            <pc:sldMasterMk cId="0" sldId="2147483672"/>
            <pc:sldLayoutMk cId="0" sldId="2147483668"/>
          </pc:sldLayoutMkLst>
        </pc:sldLayoutChg>
        <pc:sldLayoutChg chg="del">
          <pc:chgData name="Jessie Barrow-McAlister" userId="acf1284b20a3f6af" providerId="LiveId" clId="{B07BD21A-0F88-40D2-B111-A889698E3D14}" dt="2020-09-02T00:02:34.345" v="610" actId="2696"/>
          <pc:sldLayoutMkLst>
            <pc:docMk/>
            <pc:sldMasterMk cId="0" sldId="2147483672"/>
            <pc:sldLayoutMk cId="0"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478c782f63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78c782f63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78c782f63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78c782f63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63e3404f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63e3404f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algn="l" fontAlgn="base"/>
            <a:r>
              <a:rPr lang="en-US" sz="1100" dirty="0"/>
              <a:t>1.   </a:t>
            </a:r>
            <a:r>
              <a:rPr lang="en-US" sz="1100" b="1" dirty="0"/>
              <a:t>Persona Name:</a:t>
            </a:r>
            <a:r>
              <a:rPr lang="en-US" sz="1100" i="1" dirty="0"/>
              <a:t>  </a:t>
            </a:r>
            <a:r>
              <a:rPr lang="en-US" sz="1100" dirty="0"/>
              <a:t>Johnny​</a:t>
            </a:r>
          </a:p>
          <a:p>
            <a:pPr algn="l" fontAlgn="base"/>
            <a:r>
              <a:rPr lang="en-US" sz="1100" dirty="0"/>
              <a:t>2.   </a:t>
            </a:r>
            <a:r>
              <a:rPr lang="en-US" sz="1100" b="1" dirty="0"/>
              <a:t>Gender/Age:</a:t>
            </a:r>
            <a:r>
              <a:rPr lang="en-US" sz="1100" dirty="0"/>
              <a:t> Male/18​</a:t>
            </a:r>
          </a:p>
          <a:p>
            <a:pPr algn="l" fontAlgn="base"/>
            <a:r>
              <a:rPr lang="en-US" sz="1100" dirty="0"/>
              <a:t>4.   </a:t>
            </a:r>
            <a:r>
              <a:rPr lang="en-US" sz="1100" b="1" dirty="0"/>
              <a:t>Place of residency:</a:t>
            </a:r>
            <a:r>
              <a:rPr lang="en-US" sz="1100" dirty="0"/>
              <a:t> Auckland Central​</a:t>
            </a:r>
          </a:p>
          <a:p>
            <a:pPr algn="l" fontAlgn="base"/>
            <a:r>
              <a:rPr lang="en-US" sz="1100" dirty="0"/>
              <a:t>5.   </a:t>
            </a:r>
            <a:r>
              <a:rPr lang="en-US" sz="1100" b="1" dirty="0"/>
              <a:t>Occupation: </a:t>
            </a:r>
            <a:r>
              <a:rPr lang="en-US" sz="1100" dirty="0"/>
              <a:t>Full-time Student​</a:t>
            </a:r>
          </a:p>
          <a:p>
            <a:pPr algn="l" fontAlgn="base"/>
            <a:r>
              <a:rPr lang="en-US" sz="1100" dirty="0"/>
              <a:t>6.   </a:t>
            </a:r>
            <a:r>
              <a:rPr lang="en-US" sz="1100" b="1" dirty="0"/>
              <a:t>What is their situation?</a:t>
            </a:r>
            <a:r>
              <a:rPr lang="en-US" sz="1100" dirty="0"/>
              <a:t>​</a:t>
            </a:r>
          </a:p>
          <a:p>
            <a:pPr algn="l" fontAlgn="base"/>
            <a:r>
              <a:rPr lang="en-US" sz="1100" dirty="0"/>
              <a:t>Johnny is an 18yr old first year Design </a:t>
            </a:r>
            <a:r>
              <a:rPr lang="en-NZ" sz="1100" dirty="0"/>
              <a:t>student at AUT. He currently attends UNI full time</a:t>
            </a:r>
          </a:p>
          <a:p>
            <a:pPr algn="l" fontAlgn="base"/>
            <a:r>
              <a:rPr lang="en-NZ" sz="1100" dirty="0"/>
              <a:t>and </a:t>
            </a:r>
            <a:r>
              <a:rPr lang="en-US" sz="1100" dirty="0"/>
              <a:t>works part time. This will be </a:t>
            </a:r>
            <a:r>
              <a:rPr lang="en-NZ" sz="1100" dirty="0"/>
              <a:t>his first year of voting in the general</a:t>
            </a:r>
            <a:r>
              <a:rPr lang="en-US" sz="1100" dirty="0"/>
              <a:t> elections.​</a:t>
            </a:r>
          </a:p>
          <a:p>
            <a:pPr algn="l" fontAlgn="base"/>
            <a:r>
              <a:rPr lang="en-US" sz="1100" dirty="0"/>
              <a:t>7.  </a:t>
            </a:r>
            <a:r>
              <a:rPr lang="en-US" sz="1100" b="1" dirty="0"/>
              <a:t>What are the things they care about/value?</a:t>
            </a:r>
            <a:r>
              <a:rPr lang="en-US" sz="1100" dirty="0"/>
              <a:t>​</a:t>
            </a:r>
          </a:p>
          <a:p>
            <a:pPr algn="l" fontAlgn="base"/>
            <a:r>
              <a:rPr lang="en-US" sz="1100" dirty="0"/>
              <a:t> Johnny values good health care and education alongside equality of gender. He cares</a:t>
            </a:r>
          </a:p>
          <a:p>
            <a:pPr algn="l" fontAlgn="base"/>
            <a:r>
              <a:rPr lang="en-US" sz="1100" dirty="0"/>
              <a:t>about his friends/family, helping people and likes to try new things.​</a:t>
            </a:r>
          </a:p>
          <a:p>
            <a:pPr algn="l" fontAlgn="base"/>
            <a:r>
              <a:rPr lang="en-US" sz="1100" dirty="0"/>
              <a:t>8.  </a:t>
            </a:r>
            <a:r>
              <a:rPr lang="en-US" sz="1100" b="1" dirty="0"/>
              <a:t>What are their goals?</a:t>
            </a:r>
            <a:r>
              <a:rPr lang="en-US" sz="1100" dirty="0"/>
              <a:t>​</a:t>
            </a:r>
          </a:p>
          <a:p>
            <a:pPr algn="l" fontAlgn="base"/>
            <a:r>
              <a:rPr lang="en-US" sz="1100" dirty="0"/>
              <a:t>Johnny wants to learn more about politics in order to gain a good understanding of who he</a:t>
            </a:r>
          </a:p>
          <a:p>
            <a:pPr algn="l" fontAlgn="base"/>
            <a:r>
              <a:rPr lang="en-US" sz="1100" dirty="0"/>
              <a:t>will vote for. ​</a:t>
            </a:r>
          </a:p>
          <a:p>
            <a:pPr algn="l" fontAlgn="base"/>
            <a:r>
              <a:rPr lang="en-US" sz="1100" dirty="0"/>
              <a:t>9. </a:t>
            </a:r>
            <a:r>
              <a:rPr lang="en-US" sz="1100" b="1" dirty="0"/>
              <a:t>What are their unmet needs?</a:t>
            </a:r>
            <a:r>
              <a:rPr lang="en-US" sz="1100" dirty="0"/>
              <a:t>​</a:t>
            </a:r>
          </a:p>
          <a:p>
            <a:pPr algn="l" fontAlgn="base"/>
            <a:r>
              <a:rPr lang="en-US" sz="1100" dirty="0"/>
              <a:t>Johnny needs more education provided around the political parties to decide who to vote</a:t>
            </a:r>
          </a:p>
          <a:p>
            <a:pPr algn="l" fontAlgn="base"/>
            <a:r>
              <a:rPr lang="en-US" sz="1100" dirty="0"/>
              <a:t>for.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6792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63e3404f9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63e3404f9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4"/>
        <p:cNvGrpSpPr/>
        <p:nvPr/>
      </p:nvGrpSpPr>
      <p:grpSpPr>
        <a:xfrm>
          <a:off x="0" y="0"/>
          <a:ext cx="0" cy="0"/>
          <a:chOff x="0" y="0"/>
          <a:chExt cx="0" cy="0"/>
        </a:xfrm>
      </p:grpSpPr>
      <p:sp>
        <p:nvSpPr>
          <p:cNvPr id="5395" name="Google Shape;5395;g6327213437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6" name="Google Shape;5396;g6327213437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970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5"/>
        <p:cNvGrpSpPr/>
        <p:nvPr/>
      </p:nvGrpSpPr>
      <p:grpSpPr>
        <a:xfrm>
          <a:off x="0" y="0"/>
          <a:ext cx="0" cy="0"/>
          <a:chOff x="0" y="0"/>
          <a:chExt cx="0" cy="0"/>
        </a:xfrm>
      </p:grpSpPr>
      <p:sp>
        <p:nvSpPr>
          <p:cNvPr id="5026" name="Google Shape;5026;g478c782f63_0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7" name="Google Shape;5027;g478c782f63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4"/>
        <p:cNvGrpSpPr/>
        <p:nvPr/>
      </p:nvGrpSpPr>
      <p:grpSpPr>
        <a:xfrm>
          <a:off x="0" y="0"/>
          <a:ext cx="0" cy="0"/>
          <a:chOff x="0" y="0"/>
          <a:chExt cx="0" cy="0"/>
        </a:xfrm>
      </p:grpSpPr>
      <p:sp>
        <p:nvSpPr>
          <p:cNvPr id="5395" name="Google Shape;5395;g6327213437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6" name="Google Shape;5396;g6327213437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53900" cy="5153100"/>
          </a:xfrm>
          <a:prstGeom prst="frame">
            <a:avLst>
              <a:gd name="adj1" fmla="val 72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2353" y="535425"/>
            <a:ext cx="5153100" cy="20526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1" name="Google Shape;11;p2"/>
          <p:cNvSpPr txBox="1">
            <a:spLocks noGrp="1"/>
          </p:cNvSpPr>
          <p:nvPr>
            <p:ph type="subTitle" idx="1"/>
          </p:nvPr>
        </p:nvSpPr>
        <p:spPr>
          <a:xfrm>
            <a:off x="712350" y="2548775"/>
            <a:ext cx="51531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subTitle" idx="1"/>
          </p:nvPr>
        </p:nvSpPr>
        <p:spPr>
          <a:xfrm>
            <a:off x="712350" y="1733125"/>
            <a:ext cx="3859800" cy="1232400"/>
          </a:xfrm>
          <a:prstGeom prst="rect">
            <a:avLst/>
          </a:prstGeom>
        </p:spPr>
        <p:txBody>
          <a:bodyPr spcFirstLastPara="1" wrap="square" lIns="91425" tIns="91425" rIns="91425" bIns="91425" anchor="b" anchorCtr="0">
            <a:noAutofit/>
          </a:bodyPr>
          <a:lstStyle>
            <a:lvl1pPr lvl="0">
              <a:spcBef>
                <a:spcPts val="0"/>
              </a:spcBef>
              <a:spcAft>
                <a:spcPts val="0"/>
              </a:spcAft>
              <a:buNone/>
              <a:defRPr sz="1700"/>
            </a:lvl1pPr>
            <a:lvl2pPr lvl="1">
              <a:spcBef>
                <a:spcPts val="1600"/>
              </a:spcBef>
              <a:spcAft>
                <a:spcPts val="0"/>
              </a:spcAft>
              <a:buNone/>
              <a:defRPr sz="1700"/>
            </a:lvl2pPr>
            <a:lvl3pPr lvl="2">
              <a:spcBef>
                <a:spcPts val="1600"/>
              </a:spcBef>
              <a:spcAft>
                <a:spcPts val="0"/>
              </a:spcAft>
              <a:buNone/>
              <a:defRPr sz="1700"/>
            </a:lvl3pPr>
            <a:lvl4pPr lvl="3">
              <a:spcBef>
                <a:spcPts val="1600"/>
              </a:spcBef>
              <a:spcAft>
                <a:spcPts val="0"/>
              </a:spcAft>
              <a:buNone/>
              <a:defRPr sz="1700"/>
            </a:lvl4pPr>
            <a:lvl5pPr lvl="4">
              <a:spcBef>
                <a:spcPts val="1600"/>
              </a:spcBef>
              <a:spcAft>
                <a:spcPts val="0"/>
              </a:spcAft>
              <a:buNone/>
              <a:defRPr sz="1700"/>
            </a:lvl5pPr>
            <a:lvl6pPr lvl="5">
              <a:spcBef>
                <a:spcPts val="1600"/>
              </a:spcBef>
              <a:spcAft>
                <a:spcPts val="0"/>
              </a:spcAft>
              <a:buNone/>
              <a:defRPr sz="1700"/>
            </a:lvl6pPr>
            <a:lvl7pPr lvl="6">
              <a:spcBef>
                <a:spcPts val="1600"/>
              </a:spcBef>
              <a:spcAft>
                <a:spcPts val="0"/>
              </a:spcAft>
              <a:buNone/>
              <a:defRPr sz="1700"/>
            </a:lvl7pPr>
            <a:lvl8pPr lvl="7">
              <a:spcBef>
                <a:spcPts val="1600"/>
              </a:spcBef>
              <a:spcAft>
                <a:spcPts val="0"/>
              </a:spcAft>
              <a:buNone/>
              <a:defRPr sz="1700"/>
            </a:lvl8pPr>
            <a:lvl9pPr lvl="8">
              <a:spcBef>
                <a:spcPts val="1600"/>
              </a:spcBef>
              <a:spcAft>
                <a:spcPts val="1600"/>
              </a:spcAft>
              <a:buNone/>
              <a:defRPr sz="1700"/>
            </a:lvl9pPr>
          </a:lstStyle>
          <a:p>
            <a:endParaRPr/>
          </a:p>
        </p:txBody>
      </p:sp>
      <p:sp>
        <p:nvSpPr>
          <p:cNvPr id="58" name="Google Shape;58;p14"/>
          <p:cNvSpPr txBox="1">
            <a:spLocks noGrp="1"/>
          </p:cNvSpPr>
          <p:nvPr>
            <p:ph type="subTitle" idx="2"/>
          </p:nvPr>
        </p:nvSpPr>
        <p:spPr>
          <a:xfrm>
            <a:off x="712350" y="2683475"/>
            <a:ext cx="3859800" cy="7269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rgbClr val="F37876"/>
                </a:solidFill>
                <a:latin typeface="Arvo"/>
                <a:ea typeface="Arvo"/>
                <a:cs typeface="Arvo"/>
                <a:sym typeface="Arvo"/>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CUSTOM_3">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572001" y="1148675"/>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rgbClr val="F37876"/>
                </a:solidFill>
              </a:defRPr>
            </a:lvl1pPr>
            <a:lvl2pPr lvl="1" rtl="0">
              <a:spcBef>
                <a:spcPts val="0"/>
              </a:spcBef>
              <a:spcAft>
                <a:spcPts val="0"/>
              </a:spcAft>
              <a:buNone/>
              <a:defRPr sz="1500">
                <a:solidFill>
                  <a:srgbClr val="F37876"/>
                </a:solidFill>
              </a:defRPr>
            </a:lvl2pPr>
            <a:lvl3pPr lvl="2" rtl="0">
              <a:spcBef>
                <a:spcPts val="0"/>
              </a:spcBef>
              <a:spcAft>
                <a:spcPts val="0"/>
              </a:spcAft>
              <a:buNone/>
              <a:defRPr sz="1500">
                <a:solidFill>
                  <a:srgbClr val="F37876"/>
                </a:solidFill>
              </a:defRPr>
            </a:lvl3pPr>
            <a:lvl4pPr lvl="3" rtl="0">
              <a:spcBef>
                <a:spcPts val="0"/>
              </a:spcBef>
              <a:spcAft>
                <a:spcPts val="0"/>
              </a:spcAft>
              <a:buNone/>
              <a:defRPr sz="1500">
                <a:solidFill>
                  <a:srgbClr val="F37876"/>
                </a:solidFill>
              </a:defRPr>
            </a:lvl4pPr>
            <a:lvl5pPr lvl="4" rtl="0">
              <a:spcBef>
                <a:spcPts val="0"/>
              </a:spcBef>
              <a:spcAft>
                <a:spcPts val="0"/>
              </a:spcAft>
              <a:buNone/>
              <a:defRPr sz="1500">
                <a:solidFill>
                  <a:srgbClr val="F37876"/>
                </a:solidFill>
              </a:defRPr>
            </a:lvl5pPr>
            <a:lvl6pPr lvl="5" rtl="0">
              <a:spcBef>
                <a:spcPts val="0"/>
              </a:spcBef>
              <a:spcAft>
                <a:spcPts val="0"/>
              </a:spcAft>
              <a:buNone/>
              <a:defRPr sz="1500">
                <a:solidFill>
                  <a:srgbClr val="F37876"/>
                </a:solidFill>
              </a:defRPr>
            </a:lvl6pPr>
            <a:lvl7pPr lvl="6" rtl="0">
              <a:spcBef>
                <a:spcPts val="0"/>
              </a:spcBef>
              <a:spcAft>
                <a:spcPts val="0"/>
              </a:spcAft>
              <a:buNone/>
              <a:defRPr sz="1500">
                <a:solidFill>
                  <a:srgbClr val="F37876"/>
                </a:solidFill>
              </a:defRPr>
            </a:lvl7pPr>
            <a:lvl8pPr lvl="7" rtl="0">
              <a:spcBef>
                <a:spcPts val="0"/>
              </a:spcBef>
              <a:spcAft>
                <a:spcPts val="0"/>
              </a:spcAft>
              <a:buNone/>
              <a:defRPr sz="1500">
                <a:solidFill>
                  <a:srgbClr val="F37876"/>
                </a:solidFill>
              </a:defRPr>
            </a:lvl8pPr>
            <a:lvl9pPr lvl="8" rtl="0">
              <a:spcBef>
                <a:spcPts val="0"/>
              </a:spcBef>
              <a:spcAft>
                <a:spcPts val="0"/>
              </a:spcAft>
              <a:buNone/>
              <a:defRPr sz="1500">
                <a:solidFill>
                  <a:srgbClr val="F37876"/>
                </a:solidFill>
              </a:defRPr>
            </a:lvl9pPr>
          </a:lstStyle>
          <a:p>
            <a:endParaRPr/>
          </a:p>
        </p:txBody>
      </p:sp>
      <p:sp>
        <p:nvSpPr>
          <p:cNvPr id="71" name="Google Shape;71;p16"/>
          <p:cNvSpPr txBox="1">
            <a:spLocks noGrp="1"/>
          </p:cNvSpPr>
          <p:nvPr>
            <p:ph type="subTitle" idx="1"/>
          </p:nvPr>
        </p:nvSpPr>
        <p:spPr>
          <a:xfrm>
            <a:off x="4572001" y="1564050"/>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2" name="Google Shape;72;p16"/>
          <p:cNvSpPr txBox="1">
            <a:spLocks noGrp="1"/>
          </p:cNvSpPr>
          <p:nvPr>
            <p:ph type="title" idx="2"/>
          </p:nvPr>
        </p:nvSpPr>
        <p:spPr>
          <a:xfrm>
            <a:off x="5002766" y="2383588"/>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rgbClr val="F37876"/>
                </a:solidFill>
              </a:defRPr>
            </a:lvl1pPr>
            <a:lvl2pPr lvl="1" rtl="0">
              <a:spcBef>
                <a:spcPts val="0"/>
              </a:spcBef>
              <a:spcAft>
                <a:spcPts val="0"/>
              </a:spcAft>
              <a:buNone/>
              <a:defRPr sz="1500">
                <a:solidFill>
                  <a:srgbClr val="F37876"/>
                </a:solidFill>
              </a:defRPr>
            </a:lvl2pPr>
            <a:lvl3pPr lvl="2" rtl="0">
              <a:spcBef>
                <a:spcPts val="0"/>
              </a:spcBef>
              <a:spcAft>
                <a:spcPts val="0"/>
              </a:spcAft>
              <a:buNone/>
              <a:defRPr sz="1500">
                <a:solidFill>
                  <a:srgbClr val="F37876"/>
                </a:solidFill>
              </a:defRPr>
            </a:lvl3pPr>
            <a:lvl4pPr lvl="3" rtl="0">
              <a:spcBef>
                <a:spcPts val="0"/>
              </a:spcBef>
              <a:spcAft>
                <a:spcPts val="0"/>
              </a:spcAft>
              <a:buNone/>
              <a:defRPr sz="1500">
                <a:solidFill>
                  <a:srgbClr val="F37876"/>
                </a:solidFill>
              </a:defRPr>
            </a:lvl4pPr>
            <a:lvl5pPr lvl="4" rtl="0">
              <a:spcBef>
                <a:spcPts val="0"/>
              </a:spcBef>
              <a:spcAft>
                <a:spcPts val="0"/>
              </a:spcAft>
              <a:buNone/>
              <a:defRPr sz="1500">
                <a:solidFill>
                  <a:srgbClr val="F37876"/>
                </a:solidFill>
              </a:defRPr>
            </a:lvl5pPr>
            <a:lvl6pPr lvl="5" rtl="0">
              <a:spcBef>
                <a:spcPts val="0"/>
              </a:spcBef>
              <a:spcAft>
                <a:spcPts val="0"/>
              </a:spcAft>
              <a:buNone/>
              <a:defRPr sz="1500">
                <a:solidFill>
                  <a:srgbClr val="F37876"/>
                </a:solidFill>
              </a:defRPr>
            </a:lvl6pPr>
            <a:lvl7pPr lvl="6" rtl="0">
              <a:spcBef>
                <a:spcPts val="0"/>
              </a:spcBef>
              <a:spcAft>
                <a:spcPts val="0"/>
              </a:spcAft>
              <a:buNone/>
              <a:defRPr sz="1500">
                <a:solidFill>
                  <a:srgbClr val="F37876"/>
                </a:solidFill>
              </a:defRPr>
            </a:lvl7pPr>
            <a:lvl8pPr lvl="7" rtl="0">
              <a:spcBef>
                <a:spcPts val="0"/>
              </a:spcBef>
              <a:spcAft>
                <a:spcPts val="0"/>
              </a:spcAft>
              <a:buNone/>
              <a:defRPr sz="1500">
                <a:solidFill>
                  <a:srgbClr val="F37876"/>
                </a:solidFill>
              </a:defRPr>
            </a:lvl8pPr>
            <a:lvl9pPr lvl="8" rtl="0">
              <a:spcBef>
                <a:spcPts val="0"/>
              </a:spcBef>
              <a:spcAft>
                <a:spcPts val="0"/>
              </a:spcAft>
              <a:buNone/>
              <a:defRPr sz="1500">
                <a:solidFill>
                  <a:srgbClr val="F37876"/>
                </a:solidFill>
              </a:defRPr>
            </a:lvl9pPr>
          </a:lstStyle>
          <a:p>
            <a:endParaRPr/>
          </a:p>
        </p:txBody>
      </p:sp>
      <p:sp>
        <p:nvSpPr>
          <p:cNvPr id="73" name="Google Shape;73;p16"/>
          <p:cNvSpPr txBox="1">
            <a:spLocks noGrp="1"/>
          </p:cNvSpPr>
          <p:nvPr>
            <p:ph type="subTitle" idx="3"/>
          </p:nvPr>
        </p:nvSpPr>
        <p:spPr>
          <a:xfrm>
            <a:off x="5002754" y="2798963"/>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4" name="Google Shape;74;p16"/>
          <p:cNvSpPr txBox="1">
            <a:spLocks noGrp="1"/>
          </p:cNvSpPr>
          <p:nvPr>
            <p:ph type="title" idx="4"/>
          </p:nvPr>
        </p:nvSpPr>
        <p:spPr>
          <a:xfrm>
            <a:off x="5433538" y="3618500"/>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rgbClr val="F37876"/>
                </a:solidFill>
              </a:defRPr>
            </a:lvl1pPr>
            <a:lvl2pPr lvl="1" rtl="0">
              <a:spcBef>
                <a:spcPts val="0"/>
              </a:spcBef>
              <a:spcAft>
                <a:spcPts val="0"/>
              </a:spcAft>
              <a:buNone/>
              <a:defRPr sz="1500">
                <a:solidFill>
                  <a:srgbClr val="F37876"/>
                </a:solidFill>
              </a:defRPr>
            </a:lvl2pPr>
            <a:lvl3pPr lvl="2" rtl="0">
              <a:spcBef>
                <a:spcPts val="0"/>
              </a:spcBef>
              <a:spcAft>
                <a:spcPts val="0"/>
              </a:spcAft>
              <a:buNone/>
              <a:defRPr sz="1500">
                <a:solidFill>
                  <a:srgbClr val="F37876"/>
                </a:solidFill>
              </a:defRPr>
            </a:lvl3pPr>
            <a:lvl4pPr lvl="3" rtl="0">
              <a:spcBef>
                <a:spcPts val="0"/>
              </a:spcBef>
              <a:spcAft>
                <a:spcPts val="0"/>
              </a:spcAft>
              <a:buNone/>
              <a:defRPr sz="1500">
                <a:solidFill>
                  <a:srgbClr val="F37876"/>
                </a:solidFill>
              </a:defRPr>
            </a:lvl4pPr>
            <a:lvl5pPr lvl="4" rtl="0">
              <a:spcBef>
                <a:spcPts val="0"/>
              </a:spcBef>
              <a:spcAft>
                <a:spcPts val="0"/>
              </a:spcAft>
              <a:buNone/>
              <a:defRPr sz="1500">
                <a:solidFill>
                  <a:srgbClr val="F37876"/>
                </a:solidFill>
              </a:defRPr>
            </a:lvl5pPr>
            <a:lvl6pPr lvl="5" rtl="0">
              <a:spcBef>
                <a:spcPts val="0"/>
              </a:spcBef>
              <a:spcAft>
                <a:spcPts val="0"/>
              </a:spcAft>
              <a:buNone/>
              <a:defRPr sz="1500">
                <a:solidFill>
                  <a:srgbClr val="F37876"/>
                </a:solidFill>
              </a:defRPr>
            </a:lvl6pPr>
            <a:lvl7pPr lvl="6" rtl="0">
              <a:spcBef>
                <a:spcPts val="0"/>
              </a:spcBef>
              <a:spcAft>
                <a:spcPts val="0"/>
              </a:spcAft>
              <a:buNone/>
              <a:defRPr sz="1500">
                <a:solidFill>
                  <a:srgbClr val="F37876"/>
                </a:solidFill>
              </a:defRPr>
            </a:lvl7pPr>
            <a:lvl8pPr lvl="7" rtl="0">
              <a:spcBef>
                <a:spcPts val="0"/>
              </a:spcBef>
              <a:spcAft>
                <a:spcPts val="0"/>
              </a:spcAft>
              <a:buNone/>
              <a:defRPr sz="1500">
                <a:solidFill>
                  <a:srgbClr val="F37876"/>
                </a:solidFill>
              </a:defRPr>
            </a:lvl8pPr>
            <a:lvl9pPr lvl="8" rtl="0">
              <a:spcBef>
                <a:spcPts val="0"/>
              </a:spcBef>
              <a:spcAft>
                <a:spcPts val="0"/>
              </a:spcAft>
              <a:buNone/>
              <a:defRPr sz="1500">
                <a:solidFill>
                  <a:srgbClr val="F37876"/>
                </a:solidFill>
              </a:defRPr>
            </a:lvl9pPr>
          </a:lstStyle>
          <a:p>
            <a:endParaRPr/>
          </a:p>
        </p:txBody>
      </p:sp>
      <p:sp>
        <p:nvSpPr>
          <p:cNvPr id="75" name="Google Shape;75;p16"/>
          <p:cNvSpPr txBox="1">
            <a:spLocks noGrp="1"/>
          </p:cNvSpPr>
          <p:nvPr>
            <p:ph type="subTitle" idx="5"/>
          </p:nvPr>
        </p:nvSpPr>
        <p:spPr>
          <a:xfrm>
            <a:off x="5433530" y="4033875"/>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6" name="Google Shape;76;p16"/>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2">
  <p:cSld name="CUSTOM_3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08910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rgbClr val="F37876"/>
                </a:solidFill>
              </a:defRPr>
            </a:lvl1pPr>
            <a:lvl2pPr lvl="1" algn="ctr" rtl="0">
              <a:spcBef>
                <a:spcPts val="0"/>
              </a:spcBef>
              <a:spcAft>
                <a:spcPts val="0"/>
              </a:spcAft>
              <a:buNone/>
              <a:defRPr sz="1500">
                <a:solidFill>
                  <a:srgbClr val="F37876"/>
                </a:solidFill>
              </a:defRPr>
            </a:lvl2pPr>
            <a:lvl3pPr lvl="2" algn="ctr" rtl="0">
              <a:spcBef>
                <a:spcPts val="0"/>
              </a:spcBef>
              <a:spcAft>
                <a:spcPts val="0"/>
              </a:spcAft>
              <a:buNone/>
              <a:defRPr sz="1500">
                <a:solidFill>
                  <a:srgbClr val="F37876"/>
                </a:solidFill>
              </a:defRPr>
            </a:lvl3pPr>
            <a:lvl4pPr lvl="3" algn="ctr" rtl="0">
              <a:spcBef>
                <a:spcPts val="0"/>
              </a:spcBef>
              <a:spcAft>
                <a:spcPts val="0"/>
              </a:spcAft>
              <a:buNone/>
              <a:defRPr sz="1500">
                <a:solidFill>
                  <a:srgbClr val="F37876"/>
                </a:solidFill>
              </a:defRPr>
            </a:lvl4pPr>
            <a:lvl5pPr lvl="4" algn="ctr" rtl="0">
              <a:spcBef>
                <a:spcPts val="0"/>
              </a:spcBef>
              <a:spcAft>
                <a:spcPts val="0"/>
              </a:spcAft>
              <a:buNone/>
              <a:defRPr sz="1500">
                <a:solidFill>
                  <a:srgbClr val="F37876"/>
                </a:solidFill>
              </a:defRPr>
            </a:lvl5pPr>
            <a:lvl6pPr lvl="5" algn="ctr" rtl="0">
              <a:spcBef>
                <a:spcPts val="0"/>
              </a:spcBef>
              <a:spcAft>
                <a:spcPts val="0"/>
              </a:spcAft>
              <a:buNone/>
              <a:defRPr sz="1500">
                <a:solidFill>
                  <a:srgbClr val="F37876"/>
                </a:solidFill>
              </a:defRPr>
            </a:lvl6pPr>
            <a:lvl7pPr lvl="6" algn="ctr" rtl="0">
              <a:spcBef>
                <a:spcPts val="0"/>
              </a:spcBef>
              <a:spcAft>
                <a:spcPts val="0"/>
              </a:spcAft>
              <a:buNone/>
              <a:defRPr sz="1500">
                <a:solidFill>
                  <a:srgbClr val="F37876"/>
                </a:solidFill>
              </a:defRPr>
            </a:lvl7pPr>
            <a:lvl8pPr lvl="7" algn="ctr" rtl="0">
              <a:spcBef>
                <a:spcPts val="0"/>
              </a:spcBef>
              <a:spcAft>
                <a:spcPts val="0"/>
              </a:spcAft>
              <a:buNone/>
              <a:defRPr sz="1500">
                <a:solidFill>
                  <a:srgbClr val="F37876"/>
                </a:solidFill>
              </a:defRPr>
            </a:lvl8pPr>
            <a:lvl9pPr lvl="8" algn="ctr" rtl="0">
              <a:spcBef>
                <a:spcPts val="0"/>
              </a:spcBef>
              <a:spcAft>
                <a:spcPts val="0"/>
              </a:spcAft>
              <a:buNone/>
              <a:defRPr sz="1500">
                <a:solidFill>
                  <a:srgbClr val="F37876"/>
                </a:solidFill>
              </a:defRPr>
            </a:lvl9pPr>
          </a:lstStyle>
          <a:p>
            <a:endParaRPr/>
          </a:p>
        </p:txBody>
      </p:sp>
      <p:sp>
        <p:nvSpPr>
          <p:cNvPr id="79" name="Google Shape;79;p17"/>
          <p:cNvSpPr txBox="1">
            <a:spLocks noGrp="1"/>
          </p:cNvSpPr>
          <p:nvPr>
            <p:ph type="subTitle" idx="1"/>
          </p:nvPr>
        </p:nvSpPr>
        <p:spPr>
          <a:xfrm>
            <a:off x="108910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0" name="Google Shape;80;p17"/>
          <p:cNvSpPr txBox="1">
            <a:spLocks noGrp="1"/>
          </p:cNvSpPr>
          <p:nvPr>
            <p:ph type="title" idx="2"/>
          </p:nvPr>
        </p:nvSpPr>
        <p:spPr>
          <a:xfrm>
            <a:off x="357105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rgbClr val="F37876"/>
                </a:solidFill>
              </a:defRPr>
            </a:lvl1pPr>
            <a:lvl2pPr lvl="1" algn="ctr" rtl="0">
              <a:spcBef>
                <a:spcPts val="0"/>
              </a:spcBef>
              <a:spcAft>
                <a:spcPts val="0"/>
              </a:spcAft>
              <a:buNone/>
              <a:defRPr sz="1500">
                <a:solidFill>
                  <a:srgbClr val="F37876"/>
                </a:solidFill>
              </a:defRPr>
            </a:lvl2pPr>
            <a:lvl3pPr lvl="2" algn="ctr" rtl="0">
              <a:spcBef>
                <a:spcPts val="0"/>
              </a:spcBef>
              <a:spcAft>
                <a:spcPts val="0"/>
              </a:spcAft>
              <a:buNone/>
              <a:defRPr sz="1500">
                <a:solidFill>
                  <a:srgbClr val="F37876"/>
                </a:solidFill>
              </a:defRPr>
            </a:lvl3pPr>
            <a:lvl4pPr lvl="3" algn="ctr" rtl="0">
              <a:spcBef>
                <a:spcPts val="0"/>
              </a:spcBef>
              <a:spcAft>
                <a:spcPts val="0"/>
              </a:spcAft>
              <a:buNone/>
              <a:defRPr sz="1500">
                <a:solidFill>
                  <a:srgbClr val="F37876"/>
                </a:solidFill>
              </a:defRPr>
            </a:lvl4pPr>
            <a:lvl5pPr lvl="4" algn="ctr" rtl="0">
              <a:spcBef>
                <a:spcPts val="0"/>
              </a:spcBef>
              <a:spcAft>
                <a:spcPts val="0"/>
              </a:spcAft>
              <a:buNone/>
              <a:defRPr sz="1500">
                <a:solidFill>
                  <a:srgbClr val="F37876"/>
                </a:solidFill>
              </a:defRPr>
            </a:lvl5pPr>
            <a:lvl6pPr lvl="5" algn="ctr" rtl="0">
              <a:spcBef>
                <a:spcPts val="0"/>
              </a:spcBef>
              <a:spcAft>
                <a:spcPts val="0"/>
              </a:spcAft>
              <a:buNone/>
              <a:defRPr sz="1500">
                <a:solidFill>
                  <a:srgbClr val="F37876"/>
                </a:solidFill>
              </a:defRPr>
            </a:lvl6pPr>
            <a:lvl7pPr lvl="6" algn="ctr" rtl="0">
              <a:spcBef>
                <a:spcPts val="0"/>
              </a:spcBef>
              <a:spcAft>
                <a:spcPts val="0"/>
              </a:spcAft>
              <a:buNone/>
              <a:defRPr sz="1500">
                <a:solidFill>
                  <a:srgbClr val="F37876"/>
                </a:solidFill>
              </a:defRPr>
            </a:lvl7pPr>
            <a:lvl8pPr lvl="7" algn="ctr" rtl="0">
              <a:spcBef>
                <a:spcPts val="0"/>
              </a:spcBef>
              <a:spcAft>
                <a:spcPts val="0"/>
              </a:spcAft>
              <a:buNone/>
              <a:defRPr sz="1500">
                <a:solidFill>
                  <a:srgbClr val="F37876"/>
                </a:solidFill>
              </a:defRPr>
            </a:lvl8pPr>
            <a:lvl9pPr lvl="8" algn="ctr" rtl="0">
              <a:spcBef>
                <a:spcPts val="0"/>
              </a:spcBef>
              <a:spcAft>
                <a:spcPts val="0"/>
              </a:spcAft>
              <a:buNone/>
              <a:defRPr sz="1500">
                <a:solidFill>
                  <a:srgbClr val="F37876"/>
                </a:solidFill>
              </a:defRPr>
            </a:lvl9pPr>
          </a:lstStyle>
          <a:p>
            <a:endParaRPr/>
          </a:p>
        </p:txBody>
      </p:sp>
      <p:sp>
        <p:nvSpPr>
          <p:cNvPr id="81" name="Google Shape;81;p17"/>
          <p:cNvSpPr txBox="1">
            <a:spLocks noGrp="1"/>
          </p:cNvSpPr>
          <p:nvPr>
            <p:ph type="subTitle" idx="3"/>
          </p:nvPr>
        </p:nvSpPr>
        <p:spPr>
          <a:xfrm>
            <a:off x="357105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2" name="Google Shape;82;p17"/>
          <p:cNvSpPr txBox="1">
            <a:spLocks noGrp="1"/>
          </p:cNvSpPr>
          <p:nvPr>
            <p:ph type="title" idx="4"/>
          </p:nvPr>
        </p:nvSpPr>
        <p:spPr>
          <a:xfrm>
            <a:off x="605300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rgbClr val="F37876"/>
                </a:solidFill>
              </a:defRPr>
            </a:lvl1pPr>
            <a:lvl2pPr lvl="1" algn="ctr" rtl="0">
              <a:spcBef>
                <a:spcPts val="0"/>
              </a:spcBef>
              <a:spcAft>
                <a:spcPts val="0"/>
              </a:spcAft>
              <a:buNone/>
              <a:defRPr sz="1500">
                <a:solidFill>
                  <a:srgbClr val="F37876"/>
                </a:solidFill>
              </a:defRPr>
            </a:lvl2pPr>
            <a:lvl3pPr lvl="2" algn="ctr" rtl="0">
              <a:spcBef>
                <a:spcPts val="0"/>
              </a:spcBef>
              <a:spcAft>
                <a:spcPts val="0"/>
              </a:spcAft>
              <a:buNone/>
              <a:defRPr sz="1500">
                <a:solidFill>
                  <a:srgbClr val="F37876"/>
                </a:solidFill>
              </a:defRPr>
            </a:lvl3pPr>
            <a:lvl4pPr lvl="3" algn="ctr" rtl="0">
              <a:spcBef>
                <a:spcPts val="0"/>
              </a:spcBef>
              <a:spcAft>
                <a:spcPts val="0"/>
              </a:spcAft>
              <a:buNone/>
              <a:defRPr sz="1500">
                <a:solidFill>
                  <a:srgbClr val="F37876"/>
                </a:solidFill>
              </a:defRPr>
            </a:lvl4pPr>
            <a:lvl5pPr lvl="4" algn="ctr" rtl="0">
              <a:spcBef>
                <a:spcPts val="0"/>
              </a:spcBef>
              <a:spcAft>
                <a:spcPts val="0"/>
              </a:spcAft>
              <a:buNone/>
              <a:defRPr sz="1500">
                <a:solidFill>
                  <a:srgbClr val="F37876"/>
                </a:solidFill>
              </a:defRPr>
            </a:lvl5pPr>
            <a:lvl6pPr lvl="5" algn="ctr" rtl="0">
              <a:spcBef>
                <a:spcPts val="0"/>
              </a:spcBef>
              <a:spcAft>
                <a:spcPts val="0"/>
              </a:spcAft>
              <a:buNone/>
              <a:defRPr sz="1500">
                <a:solidFill>
                  <a:srgbClr val="F37876"/>
                </a:solidFill>
              </a:defRPr>
            </a:lvl6pPr>
            <a:lvl7pPr lvl="6" algn="ctr" rtl="0">
              <a:spcBef>
                <a:spcPts val="0"/>
              </a:spcBef>
              <a:spcAft>
                <a:spcPts val="0"/>
              </a:spcAft>
              <a:buNone/>
              <a:defRPr sz="1500">
                <a:solidFill>
                  <a:srgbClr val="F37876"/>
                </a:solidFill>
              </a:defRPr>
            </a:lvl7pPr>
            <a:lvl8pPr lvl="7" algn="ctr" rtl="0">
              <a:spcBef>
                <a:spcPts val="0"/>
              </a:spcBef>
              <a:spcAft>
                <a:spcPts val="0"/>
              </a:spcAft>
              <a:buNone/>
              <a:defRPr sz="1500">
                <a:solidFill>
                  <a:srgbClr val="F37876"/>
                </a:solidFill>
              </a:defRPr>
            </a:lvl8pPr>
            <a:lvl9pPr lvl="8" algn="ctr" rtl="0">
              <a:spcBef>
                <a:spcPts val="0"/>
              </a:spcBef>
              <a:spcAft>
                <a:spcPts val="0"/>
              </a:spcAft>
              <a:buNone/>
              <a:defRPr sz="1500">
                <a:solidFill>
                  <a:srgbClr val="F37876"/>
                </a:solidFill>
              </a:defRPr>
            </a:lvl9pPr>
          </a:lstStyle>
          <a:p>
            <a:endParaRPr/>
          </a:p>
        </p:txBody>
      </p:sp>
      <p:sp>
        <p:nvSpPr>
          <p:cNvPr id="83" name="Google Shape;83;p17"/>
          <p:cNvSpPr txBox="1">
            <a:spLocks noGrp="1"/>
          </p:cNvSpPr>
          <p:nvPr>
            <p:ph type="subTitle" idx="5"/>
          </p:nvPr>
        </p:nvSpPr>
        <p:spPr>
          <a:xfrm>
            <a:off x="605300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4" name="Google Shape;84;p17"/>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s">
  <p:cSld name="CUSTOM_4">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p:nvPr/>
        </p:nvSpPr>
        <p:spPr>
          <a:xfrm>
            <a:off x="712350" y="1312525"/>
            <a:ext cx="7719300" cy="3295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txBox="1">
            <a:spLocks noGrp="1"/>
          </p:cNvSpPr>
          <p:nvPr>
            <p:ph type="title" hasCustomPrompt="1"/>
          </p:nvPr>
        </p:nvSpPr>
        <p:spPr>
          <a:xfrm>
            <a:off x="825925" y="161562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rgbClr val="F37876"/>
              </a:buClr>
              <a:buSzPts val="3000"/>
              <a:buNone/>
              <a:defRPr sz="3000">
                <a:solidFill>
                  <a:srgbClr val="F37876"/>
                </a:solidFill>
              </a:defRPr>
            </a:lvl1pPr>
            <a:lvl2pPr lvl="1" algn="ctr" rtl="0">
              <a:spcBef>
                <a:spcPts val="0"/>
              </a:spcBef>
              <a:spcAft>
                <a:spcPts val="0"/>
              </a:spcAft>
              <a:buClr>
                <a:srgbClr val="F37876"/>
              </a:buClr>
              <a:buSzPts val="3000"/>
              <a:buNone/>
              <a:defRPr sz="3000">
                <a:solidFill>
                  <a:srgbClr val="F37876"/>
                </a:solidFill>
              </a:defRPr>
            </a:lvl2pPr>
            <a:lvl3pPr lvl="2" algn="ctr" rtl="0">
              <a:spcBef>
                <a:spcPts val="0"/>
              </a:spcBef>
              <a:spcAft>
                <a:spcPts val="0"/>
              </a:spcAft>
              <a:buClr>
                <a:srgbClr val="F37876"/>
              </a:buClr>
              <a:buSzPts val="3000"/>
              <a:buNone/>
              <a:defRPr sz="3000">
                <a:solidFill>
                  <a:srgbClr val="F37876"/>
                </a:solidFill>
              </a:defRPr>
            </a:lvl3pPr>
            <a:lvl4pPr lvl="3" algn="ctr" rtl="0">
              <a:spcBef>
                <a:spcPts val="0"/>
              </a:spcBef>
              <a:spcAft>
                <a:spcPts val="0"/>
              </a:spcAft>
              <a:buClr>
                <a:srgbClr val="F37876"/>
              </a:buClr>
              <a:buSzPts val="3000"/>
              <a:buNone/>
              <a:defRPr sz="3000">
                <a:solidFill>
                  <a:srgbClr val="F37876"/>
                </a:solidFill>
              </a:defRPr>
            </a:lvl4pPr>
            <a:lvl5pPr lvl="4" algn="ctr" rtl="0">
              <a:spcBef>
                <a:spcPts val="0"/>
              </a:spcBef>
              <a:spcAft>
                <a:spcPts val="0"/>
              </a:spcAft>
              <a:buClr>
                <a:srgbClr val="F37876"/>
              </a:buClr>
              <a:buSzPts val="3000"/>
              <a:buNone/>
              <a:defRPr sz="3000">
                <a:solidFill>
                  <a:srgbClr val="F37876"/>
                </a:solidFill>
              </a:defRPr>
            </a:lvl5pPr>
            <a:lvl6pPr lvl="5" algn="ctr" rtl="0">
              <a:spcBef>
                <a:spcPts val="0"/>
              </a:spcBef>
              <a:spcAft>
                <a:spcPts val="0"/>
              </a:spcAft>
              <a:buClr>
                <a:srgbClr val="F37876"/>
              </a:buClr>
              <a:buSzPts val="3000"/>
              <a:buNone/>
              <a:defRPr sz="3000">
                <a:solidFill>
                  <a:srgbClr val="F37876"/>
                </a:solidFill>
              </a:defRPr>
            </a:lvl6pPr>
            <a:lvl7pPr lvl="6" algn="ctr" rtl="0">
              <a:spcBef>
                <a:spcPts val="0"/>
              </a:spcBef>
              <a:spcAft>
                <a:spcPts val="0"/>
              </a:spcAft>
              <a:buClr>
                <a:srgbClr val="F37876"/>
              </a:buClr>
              <a:buSzPts val="3000"/>
              <a:buNone/>
              <a:defRPr sz="3000">
                <a:solidFill>
                  <a:srgbClr val="F37876"/>
                </a:solidFill>
              </a:defRPr>
            </a:lvl7pPr>
            <a:lvl8pPr lvl="7" algn="ctr" rtl="0">
              <a:spcBef>
                <a:spcPts val="0"/>
              </a:spcBef>
              <a:spcAft>
                <a:spcPts val="0"/>
              </a:spcAft>
              <a:buClr>
                <a:srgbClr val="F37876"/>
              </a:buClr>
              <a:buSzPts val="3000"/>
              <a:buNone/>
              <a:defRPr sz="3000">
                <a:solidFill>
                  <a:srgbClr val="F37876"/>
                </a:solidFill>
              </a:defRPr>
            </a:lvl8pPr>
            <a:lvl9pPr lvl="8" algn="ctr" rtl="0">
              <a:spcBef>
                <a:spcPts val="0"/>
              </a:spcBef>
              <a:spcAft>
                <a:spcPts val="0"/>
              </a:spcAft>
              <a:buClr>
                <a:srgbClr val="F37876"/>
              </a:buClr>
              <a:buSzPts val="3000"/>
              <a:buNone/>
              <a:defRPr sz="3000">
                <a:solidFill>
                  <a:srgbClr val="F37876"/>
                </a:solidFill>
              </a:defRPr>
            </a:lvl9pPr>
          </a:lstStyle>
          <a:p>
            <a:r>
              <a:t>xx%</a:t>
            </a:r>
          </a:p>
        </p:txBody>
      </p:sp>
      <p:sp>
        <p:nvSpPr>
          <p:cNvPr id="88" name="Google Shape;88;p18"/>
          <p:cNvSpPr txBox="1">
            <a:spLocks noGrp="1"/>
          </p:cNvSpPr>
          <p:nvPr>
            <p:ph type="subTitle" idx="1"/>
          </p:nvPr>
        </p:nvSpPr>
        <p:spPr>
          <a:xfrm>
            <a:off x="825925" y="2006425"/>
            <a:ext cx="3677400" cy="271200"/>
          </a:xfrm>
          <a:prstGeom prst="rect">
            <a:avLst/>
          </a:prstGeom>
        </p:spPr>
        <p:txBody>
          <a:bodyPr spcFirstLastPara="1" wrap="square" lIns="91425" tIns="0" rIns="91425" bIns="0" anchor="ctr" anchorCtr="0">
            <a:noAutofit/>
          </a:bodyPr>
          <a:lstStyle>
            <a:lvl1pPr lvl="0" algn="ctr">
              <a:lnSpc>
                <a:spcPct val="100000"/>
              </a:lnSpc>
              <a:spcBef>
                <a:spcPts val="0"/>
              </a:spcBef>
              <a:spcAft>
                <a:spcPts val="0"/>
              </a:spcAft>
              <a:buNone/>
              <a:defRPr sz="1400"/>
            </a:lvl1pPr>
            <a:lvl2pPr lvl="1" algn="ctr">
              <a:lnSpc>
                <a:spcPct val="100000"/>
              </a:lnSpc>
              <a:spcBef>
                <a:spcPts val="0"/>
              </a:spcBef>
              <a:spcAft>
                <a:spcPts val="0"/>
              </a:spcAft>
              <a:buNone/>
              <a:defRPr sz="1400"/>
            </a:lvl2pPr>
            <a:lvl3pPr lvl="2" algn="ctr">
              <a:lnSpc>
                <a:spcPct val="100000"/>
              </a:lnSpc>
              <a:spcBef>
                <a:spcPts val="0"/>
              </a:spcBef>
              <a:spcAft>
                <a:spcPts val="0"/>
              </a:spcAft>
              <a:buNone/>
              <a:defRPr sz="1400"/>
            </a:lvl3pPr>
            <a:lvl4pPr lvl="3" algn="ctr">
              <a:lnSpc>
                <a:spcPct val="100000"/>
              </a:lnSpc>
              <a:spcBef>
                <a:spcPts val="0"/>
              </a:spcBef>
              <a:spcAft>
                <a:spcPts val="0"/>
              </a:spcAft>
              <a:buNone/>
              <a:defRPr sz="1400"/>
            </a:lvl4pPr>
            <a:lvl5pPr lvl="4" algn="ctr">
              <a:lnSpc>
                <a:spcPct val="100000"/>
              </a:lnSpc>
              <a:spcBef>
                <a:spcPts val="0"/>
              </a:spcBef>
              <a:spcAft>
                <a:spcPts val="0"/>
              </a:spcAft>
              <a:buNone/>
              <a:defRPr sz="1400"/>
            </a:lvl5pPr>
            <a:lvl6pPr lvl="5" algn="ctr">
              <a:lnSpc>
                <a:spcPct val="100000"/>
              </a:lnSpc>
              <a:spcBef>
                <a:spcPts val="0"/>
              </a:spcBef>
              <a:spcAft>
                <a:spcPts val="0"/>
              </a:spcAft>
              <a:buNone/>
              <a:defRPr sz="1400"/>
            </a:lvl6pPr>
            <a:lvl7pPr lvl="6" algn="ctr">
              <a:lnSpc>
                <a:spcPct val="100000"/>
              </a:lnSpc>
              <a:spcBef>
                <a:spcPts val="0"/>
              </a:spcBef>
              <a:spcAft>
                <a:spcPts val="0"/>
              </a:spcAft>
              <a:buNone/>
              <a:defRPr sz="1400"/>
            </a:lvl7pPr>
            <a:lvl8pPr lvl="7" algn="ctr">
              <a:lnSpc>
                <a:spcPct val="100000"/>
              </a:lnSpc>
              <a:spcBef>
                <a:spcPts val="0"/>
              </a:spcBef>
              <a:spcAft>
                <a:spcPts val="0"/>
              </a:spcAft>
              <a:buNone/>
              <a:defRPr sz="1400"/>
            </a:lvl8pPr>
            <a:lvl9pPr lvl="8" algn="ctr">
              <a:lnSpc>
                <a:spcPct val="100000"/>
              </a:lnSpc>
              <a:spcBef>
                <a:spcPts val="0"/>
              </a:spcBef>
              <a:spcAft>
                <a:spcPts val="0"/>
              </a:spcAft>
              <a:buNone/>
              <a:defRPr sz="1400"/>
            </a:lvl9pPr>
          </a:lstStyle>
          <a:p>
            <a:endParaRPr/>
          </a:p>
        </p:txBody>
      </p:sp>
      <p:sp>
        <p:nvSpPr>
          <p:cNvPr id="89" name="Google Shape;89;p18"/>
          <p:cNvSpPr txBox="1">
            <a:spLocks noGrp="1"/>
          </p:cNvSpPr>
          <p:nvPr>
            <p:ph type="title" idx="2" hasCustomPrompt="1"/>
          </p:nvPr>
        </p:nvSpPr>
        <p:spPr>
          <a:xfrm>
            <a:off x="825925" y="262927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rgbClr val="F37876"/>
              </a:buClr>
              <a:buSzPts val="3000"/>
              <a:buNone/>
              <a:defRPr sz="3000">
                <a:solidFill>
                  <a:srgbClr val="F37876"/>
                </a:solidFill>
              </a:defRPr>
            </a:lvl1pPr>
            <a:lvl2pPr lvl="1" algn="ctr" rtl="0">
              <a:spcBef>
                <a:spcPts val="0"/>
              </a:spcBef>
              <a:spcAft>
                <a:spcPts val="0"/>
              </a:spcAft>
              <a:buClr>
                <a:srgbClr val="F37876"/>
              </a:buClr>
              <a:buSzPts val="3000"/>
              <a:buNone/>
              <a:defRPr sz="3000">
                <a:solidFill>
                  <a:srgbClr val="F37876"/>
                </a:solidFill>
              </a:defRPr>
            </a:lvl2pPr>
            <a:lvl3pPr lvl="2" algn="ctr" rtl="0">
              <a:spcBef>
                <a:spcPts val="0"/>
              </a:spcBef>
              <a:spcAft>
                <a:spcPts val="0"/>
              </a:spcAft>
              <a:buClr>
                <a:srgbClr val="F37876"/>
              </a:buClr>
              <a:buSzPts val="3000"/>
              <a:buNone/>
              <a:defRPr sz="3000">
                <a:solidFill>
                  <a:srgbClr val="F37876"/>
                </a:solidFill>
              </a:defRPr>
            </a:lvl3pPr>
            <a:lvl4pPr lvl="3" algn="ctr" rtl="0">
              <a:spcBef>
                <a:spcPts val="0"/>
              </a:spcBef>
              <a:spcAft>
                <a:spcPts val="0"/>
              </a:spcAft>
              <a:buClr>
                <a:srgbClr val="F37876"/>
              </a:buClr>
              <a:buSzPts val="3000"/>
              <a:buNone/>
              <a:defRPr sz="3000">
                <a:solidFill>
                  <a:srgbClr val="F37876"/>
                </a:solidFill>
              </a:defRPr>
            </a:lvl4pPr>
            <a:lvl5pPr lvl="4" algn="ctr" rtl="0">
              <a:spcBef>
                <a:spcPts val="0"/>
              </a:spcBef>
              <a:spcAft>
                <a:spcPts val="0"/>
              </a:spcAft>
              <a:buClr>
                <a:srgbClr val="F37876"/>
              </a:buClr>
              <a:buSzPts val="3000"/>
              <a:buNone/>
              <a:defRPr sz="3000">
                <a:solidFill>
                  <a:srgbClr val="F37876"/>
                </a:solidFill>
              </a:defRPr>
            </a:lvl5pPr>
            <a:lvl6pPr lvl="5" algn="ctr" rtl="0">
              <a:spcBef>
                <a:spcPts val="0"/>
              </a:spcBef>
              <a:spcAft>
                <a:spcPts val="0"/>
              </a:spcAft>
              <a:buClr>
                <a:srgbClr val="F37876"/>
              </a:buClr>
              <a:buSzPts val="3000"/>
              <a:buNone/>
              <a:defRPr sz="3000">
                <a:solidFill>
                  <a:srgbClr val="F37876"/>
                </a:solidFill>
              </a:defRPr>
            </a:lvl6pPr>
            <a:lvl7pPr lvl="6" algn="ctr" rtl="0">
              <a:spcBef>
                <a:spcPts val="0"/>
              </a:spcBef>
              <a:spcAft>
                <a:spcPts val="0"/>
              </a:spcAft>
              <a:buClr>
                <a:srgbClr val="F37876"/>
              </a:buClr>
              <a:buSzPts val="3000"/>
              <a:buNone/>
              <a:defRPr sz="3000">
                <a:solidFill>
                  <a:srgbClr val="F37876"/>
                </a:solidFill>
              </a:defRPr>
            </a:lvl7pPr>
            <a:lvl8pPr lvl="7" algn="ctr" rtl="0">
              <a:spcBef>
                <a:spcPts val="0"/>
              </a:spcBef>
              <a:spcAft>
                <a:spcPts val="0"/>
              </a:spcAft>
              <a:buClr>
                <a:srgbClr val="F37876"/>
              </a:buClr>
              <a:buSzPts val="3000"/>
              <a:buNone/>
              <a:defRPr sz="3000">
                <a:solidFill>
                  <a:srgbClr val="F37876"/>
                </a:solidFill>
              </a:defRPr>
            </a:lvl8pPr>
            <a:lvl9pPr lvl="8" algn="ctr" rtl="0">
              <a:spcBef>
                <a:spcPts val="0"/>
              </a:spcBef>
              <a:spcAft>
                <a:spcPts val="0"/>
              </a:spcAft>
              <a:buClr>
                <a:srgbClr val="F37876"/>
              </a:buClr>
              <a:buSzPts val="3000"/>
              <a:buNone/>
              <a:defRPr sz="3000">
                <a:solidFill>
                  <a:srgbClr val="F37876"/>
                </a:solidFill>
              </a:defRPr>
            </a:lvl9pPr>
          </a:lstStyle>
          <a:p>
            <a:r>
              <a:t>xx%</a:t>
            </a:r>
          </a:p>
        </p:txBody>
      </p:sp>
      <p:sp>
        <p:nvSpPr>
          <p:cNvPr id="90" name="Google Shape;90;p18"/>
          <p:cNvSpPr txBox="1">
            <a:spLocks noGrp="1"/>
          </p:cNvSpPr>
          <p:nvPr>
            <p:ph type="subTitle" idx="3"/>
          </p:nvPr>
        </p:nvSpPr>
        <p:spPr>
          <a:xfrm>
            <a:off x="825925" y="3020075"/>
            <a:ext cx="3677400" cy="2712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1" name="Google Shape;91;p18"/>
          <p:cNvSpPr txBox="1">
            <a:spLocks noGrp="1"/>
          </p:cNvSpPr>
          <p:nvPr>
            <p:ph type="title" idx="4" hasCustomPrompt="1"/>
          </p:nvPr>
        </p:nvSpPr>
        <p:spPr>
          <a:xfrm>
            <a:off x="825925" y="364292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rgbClr val="F37876"/>
              </a:buClr>
              <a:buSzPts val="3000"/>
              <a:buNone/>
              <a:defRPr sz="3000">
                <a:solidFill>
                  <a:srgbClr val="F37876"/>
                </a:solidFill>
              </a:defRPr>
            </a:lvl1pPr>
            <a:lvl2pPr lvl="1" algn="ctr" rtl="0">
              <a:spcBef>
                <a:spcPts val="0"/>
              </a:spcBef>
              <a:spcAft>
                <a:spcPts val="0"/>
              </a:spcAft>
              <a:buClr>
                <a:srgbClr val="F37876"/>
              </a:buClr>
              <a:buSzPts val="3000"/>
              <a:buNone/>
              <a:defRPr sz="3000">
                <a:solidFill>
                  <a:srgbClr val="F37876"/>
                </a:solidFill>
              </a:defRPr>
            </a:lvl2pPr>
            <a:lvl3pPr lvl="2" algn="ctr" rtl="0">
              <a:spcBef>
                <a:spcPts val="0"/>
              </a:spcBef>
              <a:spcAft>
                <a:spcPts val="0"/>
              </a:spcAft>
              <a:buClr>
                <a:srgbClr val="F37876"/>
              </a:buClr>
              <a:buSzPts val="3000"/>
              <a:buNone/>
              <a:defRPr sz="3000">
                <a:solidFill>
                  <a:srgbClr val="F37876"/>
                </a:solidFill>
              </a:defRPr>
            </a:lvl3pPr>
            <a:lvl4pPr lvl="3" algn="ctr" rtl="0">
              <a:spcBef>
                <a:spcPts val="0"/>
              </a:spcBef>
              <a:spcAft>
                <a:spcPts val="0"/>
              </a:spcAft>
              <a:buClr>
                <a:srgbClr val="F37876"/>
              </a:buClr>
              <a:buSzPts val="3000"/>
              <a:buNone/>
              <a:defRPr sz="3000">
                <a:solidFill>
                  <a:srgbClr val="F37876"/>
                </a:solidFill>
              </a:defRPr>
            </a:lvl4pPr>
            <a:lvl5pPr lvl="4" algn="ctr" rtl="0">
              <a:spcBef>
                <a:spcPts val="0"/>
              </a:spcBef>
              <a:spcAft>
                <a:spcPts val="0"/>
              </a:spcAft>
              <a:buClr>
                <a:srgbClr val="F37876"/>
              </a:buClr>
              <a:buSzPts val="3000"/>
              <a:buNone/>
              <a:defRPr sz="3000">
                <a:solidFill>
                  <a:srgbClr val="F37876"/>
                </a:solidFill>
              </a:defRPr>
            </a:lvl5pPr>
            <a:lvl6pPr lvl="5" algn="ctr" rtl="0">
              <a:spcBef>
                <a:spcPts val="0"/>
              </a:spcBef>
              <a:spcAft>
                <a:spcPts val="0"/>
              </a:spcAft>
              <a:buClr>
                <a:srgbClr val="F37876"/>
              </a:buClr>
              <a:buSzPts val="3000"/>
              <a:buNone/>
              <a:defRPr sz="3000">
                <a:solidFill>
                  <a:srgbClr val="F37876"/>
                </a:solidFill>
              </a:defRPr>
            </a:lvl6pPr>
            <a:lvl7pPr lvl="6" algn="ctr" rtl="0">
              <a:spcBef>
                <a:spcPts val="0"/>
              </a:spcBef>
              <a:spcAft>
                <a:spcPts val="0"/>
              </a:spcAft>
              <a:buClr>
                <a:srgbClr val="F37876"/>
              </a:buClr>
              <a:buSzPts val="3000"/>
              <a:buNone/>
              <a:defRPr sz="3000">
                <a:solidFill>
                  <a:srgbClr val="F37876"/>
                </a:solidFill>
              </a:defRPr>
            </a:lvl7pPr>
            <a:lvl8pPr lvl="7" algn="ctr" rtl="0">
              <a:spcBef>
                <a:spcPts val="0"/>
              </a:spcBef>
              <a:spcAft>
                <a:spcPts val="0"/>
              </a:spcAft>
              <a:buClr>
                <a:srgbClr val="F37876"/>
              </a:buClr>
              <a:buSzPts val="3000"/>
              <a:buNone/>
              <a:defRPr sz="3000">
                <a:solidFill>
                  <a:srgbClr val="F37876"/>
                </a:solidFill>
              </a:defRPr>
            </a:lvl8pPr>
            <a:lvl9pPr lvl="8" algn="ctr" rtl="0">
              <a:spcBef>
                <a:spcPts val="0"/>
              </a:spcBef>
              <a:spcAft>
                <a:spcPts val="0"/>
              </a:spcAft>
              <a:buClr>
                <a:srgbClr val="F37876"/>
              </a:buClr>
              <a:buSzPts val="3000"/>
              <a:buNone/>
              <a:defRPr sz="3000">
                <a:solidFill>
                  <a:srgbClr val="F37876"/>
                </a:solidFill>
              </a:defRPr>
            </a:lvl9pPr>
          </a:lstStyle>
          <a:p>
            <a:r>
              <a:t>xx%</a:t>
            </a:r>
          </a:p>
        </p:txBody>
      </p:sp>
      <p:sp>
        <p:nvSpPr>
          <p:cNvPr id="92" name="Google Shape;92;p18"/>
          <p:cNvSpPr txBox="1">
            <a:spLocks noGrp="1"/>
          </p:cNvSpPr>
          <p:nvPr>
            <p:ph type="subTitle" idx="5"/>
          </p:nvPr>
        </p:nvSpPr>
        <p:spPr>
          <a:xfrm>
            <a:off x="825925" y="4033725"/>
            <a:ext cx="3677400" cy="2712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3" name="Google Shape;93;p18"/>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3">
  <p:cSld name="CUSTOM_5">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946549" y="1090625"/>
            <a:ext cx="29517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500">
                <a:solidFill>
                  <a:srgbClr val="F37876"/>
                </a:solidFill>
              </a:defRPr>
            </a:lvl1pPr>
            <a:lvl2pPr lvl="1" algn="r" rtl="0">
              <a:spcBef>
                <a:spcPts val="0"/>
              </a:spcBef>
              <a:spcAft>
                <a:spcPts val="0"/>
              </a:spcAft>
              <a:buNone/>
              <a:defRPr sz="1500">
                <a:solidFill>
                  <a:srgbClr val="F37876"/>
                </a:solidFill>
              </a:defRPr>
            </a:lvl2pPr>
            <a:lvl3pPr lvl="2" algn="r" rtl="0">
              <a:spcBef>
                <a:spcPts val="0"/>
              </a:spcBef>
              <a:spcAft>
                <a:spcPts val="0"/>
              </a:spcAft>
              <a:buNone/>
              <a:defRPr sz="1500">
                <a:solidFill>
                  <a:srgbClr val="F37876"/>
                </a:solidFill>
              </a:defRPr>
            </a:lvl3pPr>
            <a:lvl4pPr lvl="3" algn="r" rtl="0">
              <a:spcBef>
                <a:spcPts val="0"/>
              </a:spcBef>
              <a:spcAft>
                <a:spcPts val="0"/>
              </a:spcAft>
              <a:buNone/>
              <a:defRPr sz="1500">
                <a:solidFill>
                  <a:srgbClr val="F37876"/>
                </a:solidFill>
              </a:defRPr>
            </a:lvl4pPr>
            <a:lvl5pPr lvl="4" algn="r" rtl="0">
              <a:spcBef>
                <a:spcPts val="0"/>
              </a:spcBef>
              <a:spcAft>
                <a:spcPts val="0"/>
              </a:spcAft>
              <a:buNone/>
              <a:defRPr sz="1500">
                <a:solidFill>
                  <a:srgbClr val="F37876"/>
                </a:solidFill>
              </a:defRPr>
            </a:lvl5pPr>
            <a:lvl6pPr lvl="5" algn="r" rtl="0">
              <a:spcBef>
                <a:spcPts val="0"/>
              </a:spcBef>
              <a:spcAft>
                <a:spcPts val="0"/>
              </a:spcAft>
              <a:buNone/>
              <a:defRPr sz="1500">
                <a:solidFill>
                  <a:srgbClr val="F37876"/>
                </a:solidFill>
              </a:defRPr>
            </a:lvl6pPr>
            <a:lvl7pPr lvl="6" algn="r" rtl="0">
              <a:spcBef>
                <a:spcPts val="0"/>
              </a:spcBef>
              <a:spcAft>
                <a:spcPts val="0"/>
              </a:spcAft>
              <a:buNone/>
              <a:defRPr sz="1500">
                <a:solidFill>
                  <a:srgbClr val="F37876"/>
                </a:solidFill>
              </a:defRPr>
            </a:lvl7pPr>
            <a:lvl8pPr lvl="7" algn="r" rtl="0">
              <a:spcBef>
                <a:spcPts val="0"/>
              </a:spcBef>
              <a:spcAft>
                <a:spcPts val="0"/>
              </a:spcAft>
              <a:buNone/>
              <a:defRPr sz="1500">
                <a:solidFill>
                  <a:srgbClr val="F37876"/>
                </a:solidFill>
              </a:defRPr>
            </a:lvl8pPr>
            <a:lvl9pPr lvl="8" algn="r" rtl="0">
              <a:spcBef>
                <a:spcPts val="0"/>
              </a:spcBef>
              <a:spcAft>
                <a:spcPts val="0"/>
              </a:spcAft>
              <a:buNone/>
              <a:defRPr sz="1500">
                <a:solidFill>
                  <a:srgbClr val="F37876"/>
                </a:solidFill>
              </a:defRPr>
            </a:lvl9pPr>
          </a:lstStyle>
          <a:p>
            <a:endParaRPr/>
          </a:p>
        </p:txBody>
      </p:sp>
      <p:sp>
        <p:nvSpPr>
          <p:cNvPr id="96" name="Google Shape;96;p19"/>
          <p:cNvSpPr txBox="1">
            <a:spLocks noGrp="1"/>
          </p:cNvSpPr>
          <p:nvPr>
            <p:ph type="subTitle" idx="1"/>
          </p:nvPr>
        </p:nvSpPr>
        <p:spPr>
          <a:xfrm>
            <a:off x="4946549" y="1506000"/>
            <a:ext cx="2951700" cy="601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97" name="Google Shape;97;p19"/>
          <p:cNvSpPr txBox="1">
            <a:spLocks noGrp="1"/>
          </p:cNvSpPr>
          <p:nvPr>
            <p:ph type="title" idx="2"/>
          </p:nvPr>
        </p:nvSpPr>
        <p:spPr>
          <a:xfrm>
            <a:off x="4946549" y="3438800"/>
            <a:ext cx="29517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500">
                <a:solidFill>
                  <a:srgbClr val="F37876"/>
                </a:solidFill>
              </a:defRPr>
            </a:lvl1pPr>
            <a:lvl2pPr lvl="1" algn="r" rtl="0">
              <a:spcBef>
                <a:spcPts val="0"/>
              </a:spcBef>
              <a:spcAft>
                <a:spcPts val="0"/>
              </a:spcAft>
              <a:buNone/>
              <a:defRPr sz="1500">
                <a:solidFill>
                  <a:srgbClr val="F37876"/>
                </a:solidFill>
              </a:defRPr>
            </a:lvl2pPr>
            <a:lvl3pPr lvl="2" algn="r" rtl="0">
              <a:spcBef>
                <a:spcPts val="0"/>
              </a:spcBef>
              <a:spcAft>
                <a:spcPts val="0"/>
              </a:spcAft>
              <a:buNone/>
              <a:defRPr sz="1500">
                <a:solidFill>
                  <a:srgbClr val="F37876"/>
                </a:solidFill>
              </a:defRPr>
            </a:lvl3pPr>
            <a:lvl4pPr lvl="3" algn="r" rtl="0">
              <a:spcBef>
                <a:spcPts val="0"/>
              </a:spcBef>
              <a:spcAft>
                <a:spcPts val="0"/>
              </a:spcAft>
              <a:buNone/>
              <a:defRPr sz="1500">
                <a:solidFill>
                  <a:srgbClr val="F37876"/>
                </a:solidFill>
              </a:defRPr>
            </a:lvl4pPr>
            <a:lvl5pPr lvl="4" algn="r" rtl="0">
              <a:spcBef>
                <a:spcPts val="0"/>
              </a:spcBef>
              <a:spcAft>
                <a:spcPts val="0"/>
              </a:spcAft>
              <a:buNone/>
              <a:defRPr sz="1500">
                <a:solidFill>
                  <a:srgbClr val="F37876"/>
                </a:solidFill>
              </a:defRPr>
            </a:lvl5pPr>
            <a:lvl6pPr lvl="5" algn="r" rtl="0">
              <a:spcBef>
                <a:spcPts val="0"/>
              </a:spcBef>
              <a:spcAft>
                <a:spcPts val="0"/>
              </a:spcAft>
              <a:buNone/>
              <a:defRPr sz="1500">
                <a:solidFill>
                  <a:srgbClr val="F37876"/>
                </a:solidFill>
              </a:defRPr>
            </a:lvl6pPr>
            <a:lvl7pPr lvl="6" algn="r" rtl="0">
              <a:spcBef>
                <a:spcPts val="0"/>
              </a:spcBef>
              <a:spcAft>
                <a:spcPts val="0"/>
              </a:spcAft>
              <a:buNone/>
              <a:defRPr sz="1500">
                <a:solidFill>
                  <a:srgbClr val="F37876"/>
                </a:solidFill>
              </a:defRPr>
            </a:lvl7pPr>
            <a:lvl8pPr lvl="7" algn="r" rtl="0">
              <a:spcBef>
                <a:spcPts val="0"/>
              </a:spcBef>
              <a:spcAft>
                <a:spcPts val="0"/>
              </a:spcAft>
              <a:buNone/>
              <a:defRPr sz="1500">
                <a:solidFill>
                  <a:srgbClr val="F37876"/>
                </a:solidFill>
              </a:defRPr>
            </a:lvl8pPr>
            <a:lvl9pPr lvl="8" algn="r" rtl="0">
              <a:spcBef>
                <a:spcPts val="0"/>
              </a:spcBef>
              <a:spcAft>
                <a:spcPts val="0"/>
              </a:spcAft>
              <a:buNone/>
              <a:defRPr sz="1500">
                <a:solidFill>
                  <a:srgbClr val="F37876"/>
                </a:solidFill>
              </a:defRPr>
            </a:lvl9pPr>
          </a:lstStyle>
          <a:p>
            <a:endParaRPr/>
          </a:p>
        </p:txBody>
      </p:sp>
      <p:sp>
        <p:nvSpPr>
          <p:cNvPr id="98" name="Google Shape;98;p19"/>
          <p:cNvSpPr txBox="1">
            <a:spLocks noGrp="1"/>
          </p:cNvSpPr>
          <p:nvPr>
            <p:ph type="subTitle" idx="3"/>
          </p:nvPr>
        </p:nvSpPr>
        <p:spPr>
          <a:xfrm>
            <a:off x="4946549" y="3854175"/>
            <a:ext cx="2951700" cy="601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99" name="Google Shape;99;p19"/>
          <p:cNvSpPr txBox="1">
            <a:spLocks noGrp="1"/>
          </p:cNvSpPr>
          <p:nvPr>
            <p:ph type="title" idx="4"/>
          </p:nvPr>
        </p:nvSpPr>
        <p:spPr>
          <a:xfrm>
            <a:off x="4038601" y="2264700"/>
            <a:ext cx="29517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500">
                <a:solidFill>
                  <a:srgbClr val="F37876"/>
                </a:solidFill>
              </a:defRPr>
            </a:lvl1pPr>
            <a:lvl2pPr lvl="1" algn="r" rtl="0">
              <a:spcBef>
                <a:spcPts val="0"/>
              </a:spcBef>
              <a:spcAft>
                <a:spcPts val="0"/>
              </a:spcAft>
              <a:buNone/>
              <a:defRPr sz="1500">
                <a:solidFill>
                  <a:srgbClr val="F37876"/>
                </a:solidFill>
              </a:defRPr>
            </a:lvl2pPr>
            <a:lvl3pPr lvl="2" algn="r" rtl="0">
              <a:spcBef>
                <a:spcPts val="0"/>
              </a:spcBef>
              <a:spcAft>
                <a:spcPts val="0"/>
              </a:spcAft>
              <a:buNone/>
              <a:defRPr sz="1500">
                <a:solidFill>
                  <a:srgbClr val="F37876"/>
                </a:solidFill>
              </a:defRPr>
            </a:lvl3pPr>
            <a:lvl4pPr lvl="3" algn="r" rtl="0">
              <a:spcBef>
                <a:spcPts val="0"/>
              </a:spcBef>
              <a:spcAft>
                <a:spcPts val="0"/>
              </a:spcAft>
              <a:buNone/>
              <a:defRPr sz="1500">
                <a:solidFill>
                  <a:srgbClr val="F37876"/>
                </a:solidFill>
              </a:defRPr>
            </a:lvl4pPr>
            <a:lvl5pPr lvl="4" algn="r" rtl="0">
              <a:spcBef>
                <a:spcPts val="0"/>
              </a:spcBef>
              <a:spcAft>
                <a:spcPts val="0"/>
              </a:spcAft>
              <a:buNone/>
              <a:defRPr sz="1500">
                <a:solidFill>
                  <a:srgbClr val="F37876"/>
                </a:solidFill>
              </a:defRPr>
            </a:lvl5pPr>
            <a:lvl6pPr lvl="5" algn="r" rtl="0">
              <a:spcBef>
                <a:spcPts val="0"/>
              </a:spcBef>
              <a:spcAft>
                <a:spcPts val="0"/>
              </a:spcAft>
              <a:buNone/>
              <a:defRPr sz="1500">
                <a:solidFill>
                  <a:srgbClr val="F37876"/>
                </a:solidFill>
              </a:defRPr>
            </a:lvl6pPr>
            <a:lvl7pPr lvl="6" algn="r" rtl="0">
              <a:spcBef>
                <a:spcPts val="0"/>
              </a:spcBef>
              <a:spcAft>
                <a:spcPts val="0"/>
              </a:spcAft>
              <a:buNone/>
              <a:defRPr sz="1500">
                <a:solidFill>
                  <a:srgbClr val="F37876"/>
                </a:solidFill>
              </a:defRPr>
            </a:lvl7pPr>
            <a:lvl8pPr lvl="7" algn="r" rtl="0">
              <a:spcBef>
                <a:spcPts val="0"/>
              </a:spcBef>
              <a:spcAft>
                <a:spcPts val="0"/>
              </a:spcAft>
              <a:buNone/>
              <a:defRPr sz="1500">
                <a:solidFill>
                  <a:srgbClr val="F37876"/>
                </a:solidFill>
              </a:defRPr>
            </a:lvl8pPr>
            <a:lvl9pPr lvl="8" algn="r" rtl="0">
              <a:spcBef>
                <a:spcPts val="0"/>
              </a:spcBef>
              <a:spcAft>
                <a:spcPts val="0"/>
              </a:spcAft>
              <a:buNone/>
              <a:defRPr sz="1500">
                <a:solidFill>
                  <a:srgbClr val="F37876"/>
                </a:solidFill>
              </a:defRPr>
            </a:lvl9pPr>
          </a:lstStyle>
          <a:p>
            <a:endParaRPr/>
          </a:p>
        </p:txBody>
      </p:sp>
      <p:sp>
        <p:nvSpPr>
          <p:cNvPr id="100" name="Google Shape;100;p19"/>
          <p:cNvSpPr txBox="1">
            <a:spLocks noGrp="1"/>
          </p:cNvSpPr>
          <p:nvPr>
            <p:ph type="subTitle" idx="5"/>
          </p:nvPr>
        </p:nvSpPr>
        <p:spPr>
          <a:xfrm>
            <a:off x="4038601" y="2680075"/>
            <a:ext cx="2951700" cy="601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101" name="Google Shape;101;p19"/>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9925" y="0"/>
            <a:ext cx="9144000" cy="5153100"/>
          </a:xfrm>
          <a:prstGeom prst="frame">
            <a:avLst>
              <a:gd name="adj1" fmla="val 72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2435550" y="748050"/>
            <a:ext cx="4272900" cy="36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896950" y="1196550"/>
            <a:ext cx="33501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2896950" y="2038350"/>
            <a:ext cx="3350100" cy="650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300"/>
            </a:lvl1pPr>
            <a:lvl2pPr lvl="1" algn="ctr">
              <a:spcBef>
                <a:spcPts val="1600"/>
              </a:spcBef>
              <a:spcAft>
                <a:spcPts val="0"/>
              </a:spcAft>
              <a:buNone/>
              <a:defRPr sz="1300"/>
            </a:lvl2pPr>
            <a:lvl3pPr lvl="2" algn="ctr">
              <a:spcBef>
                <a:spcPts val="1600"/>
              </a:spcBef>
              <a:spcAft>
                <a:spcPts val="0"/>
              </a:spcAft>
              <a:buNone/>
              <a:defRPr sz="1300"/>
            </a:lvl3pPr>
            <a:lvl4pPr lvl="3" algn="ctr">
              <a:spcBef>
                <a:spcPts val="1600"/>
              </a:spcBef>
              <a:spcAft>
                <a:spcPts val="0"/>
              </a:spcAft>
              <a:buNone/>
              <a:defRPr sz="1300"/>
            </a:lvl4pPr>
            <a:lvl5pPr lvl="4" algn="ctr">
              <a:spcBef>
                <a:spcPts val="1600"/>
              </a:spcBef>
              <a:spcAft>
                <a:spcPts val="0"/>
              </a:spcAft>
              <a:buNone/>
              <a:defRPr sz="1300"/>
            </a:lvl5pPr>
            <a:lvl6pPr lvl="5" algn="ctr">
              <a:spcBef>
                <a:spcPts val="1600"/>
              </a:spcBef>
              <a:spcAft>
                <a:spcPts val="0"/>
              </a:spcAft>
              <a:buNone/>
              <a:defRPr sz="1300"/>
            </a:lvl6pPr>
            <a:lvl7pPr lvl="6" algn="ctr">
              <a:spcBef>
                <a:spcPts val="1600"/>
              </a:spcBef>
              <a:spcAft>
                <a:spcPts val="0"/>
              </a:spcAft>
              <a:buNone/>
              <a:defRPr sz="1300"/>
            </a:lvl7pPr>
            <a:lvl8pPr lvl="7" algn="ctr">
              <a:spcBef>
                <a:spcPts val="1600"/>
              </a:spcBef>
              <a:spcAft>
                <a:spcPts val="0"/>
              </a:spcAft>
              <a:buNone/>
              <a:defRPr sz="1300"/>
            </a:lvl8pPr>
            <a:lvl9pPr lvl="8" algn="ctr">
              <a:spcBef>
                <a:spcPts val="1600"/>
              </a:spcBef>
              <a:spcAft>
                <a:spcPts val="1600"/>
              </a:spcAft>
              <a:buNone/>
              <a:defRPr sz="1300"/>
            </a:lvl9pPr>
          </a:lstStyle>
          <a:p>
            <a:endParaRPr/>
          </a:p>
        </p:txBody>
      </p:sp>
      <p:sp>
        <p:nvSpPr>
          <p:cNvPr id="17" name="Google Shape;17;p3"/>
          <p:cNvSpPr txBox="1"/>
          <p:nvPr/>
        </p:nvSpPr>
        <p:spPr>
          <a:xfrm>
            <a:off x="3072000" y="3351175"/>
            <a:ext cx="3000000" cy="650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rgbClr val="252D48"/>
                </a:solidFill>
                <a:latin typeface="Abel"/>
                <a:ea typeface="Abel"/>
                <a:cs typeface="Abel"/>
                <a:sym typeface="Abel"/>
              </a:rPr>
              <a:t>CREDITS: This presentation template was created by </a:t>
            </a:r>
            <a:r>
              <a:rPr lang="en" sz="900">
                <a:solidFill>
                  <a:srgbClr val="252D48"/>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Slidesgo</a:t>
            </a:r>
            <a:r>
              <a:rPr lang="en" sz="900">
                <a:solidFill>
                  <a:srgbClr val="252D48"/>
                </a:solidFill>
                <a:latin typeface="Abel"/>
                <a:ea typeface="Abel"/>
                <a:cs typeface="Abel"/>
                <a:sym typeface="Abel"/>
              </a:rPr>
              <a:t>, including icons by </a:t>
            </a:r>
            <a:r>
              <a:rPr lang="en" sz="900">
                <a:solidFill>
                  <a:srgbClr val="252D48"/>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Flaticon</a:t>
            </a:r>
            <a:r>
              <a:rPr lang="en" sz="900">
                <a:solidFill>
                  <a:srgbClr val="252D48"/>
                </a:solidFill>
                <a:latin typeface="Abel"/>
                <a:ea typeface="Abel"/>
                <a:cs typeface="Abel"/>
                <a:sym typeface="Abel"/>
              </a:rPr>
              <a:t>, and infographics &amp; images by </a:t>
            </a:r>
            <a:r>
              <a:rPr lang="en" sz="900">
                <a:solidFill>
                  <a:srgbClr val="252D48"/>
                </a:solidFill>
                <a:uFill>
                  <a:noFill/>
                </a:uFill>
                <a:latin typeface="Abel"/>
                <a:ea typeface="Abel"/>
                <a:cs typeface="Abel"/>
                <a:sym typeface="Abel"/>
                <a:hlinkClick r:id="rId5">
                  <a:extLst>
                    <a:ext uri="{A12FA001-AC4F-418D-AE19-62706E023703}">
                      <ahyp:hlinkClr xmlns:ahyp="http://schemas.microsoft.com/office/drawing/2018/hyperlinkcolor" val="tx"/>
                    </a:ext>
                  </a:extLst>
                </a:hlinkClick>
              </a:rPr>
              <a:t>Freepik</a:t>
            </a:r>
            <a:r>
              <a:rPr lang="en" sz="900">
                <a:solidFill>
                  <a:srgbClr val="252D48"/>
                </a:solidFill>
                <a:latin typeface="Abel"/>
                <a:ea typeface="Abel"/>
                <a:cs typeface="Abel"/>
                <a:sym typeface="Abel"/>
              </a:rPr>
              <a:t>. </a:t>
            </a:r>
            <a:endParaRPr sz="900">
              <a:solidFill>
                <a:srgbClr val="252D48"/>
              </a:solidFill>
              <a:latin typeface="Abel"/>
              <a:ea typeface="Abel"/>
              <a:cs typeface="Abel"/>
              <a:sym typeface="A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2350" y="1352900"/>
            <a:ext cx="4498200" cy="1512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0" name="Google Shape;20;p4"/>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2350" y="450150"/>
            <a:ext cx="6145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837025" y="1233175"/>
            <a:ext cx="3598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34" name="Google Shape;34;p9"/>
          <p:cNvSpPr txBox="1">
            <a:spLocks noGrp="1"/>
          </p:cNvSpPr>
          <p:nvPr>
            <p:ph type="subTitle" idx="1"/>
          </p:nvPr>
        </p:nvSpPr>
        <p:spPr>
          <a:xfrm>
            <a:off x="837025" y="2803075"/>
            <a:ext cx="3598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
        <p:nvSpPr>
          <p:cNvPr id="35" name="Google Shape;35;p9"/>
          <p:cNvSpPr txBox="1">
            <a:spLocks noGrp="1"/>
          </p:cNvSpPr>
          <p:nvPr>
            <p:ph type="body" idx="2"/>
          </p:nvPr>
        </p:nvSpPr>
        <p:spPr>
          <a:xfrm>
            <a:off x="4764925" y="724075"/>
            <a:ext cx="34923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12350" y="4230575"/>
            <a:ext cx="77193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712350" y="1106125"/>
            <a:ext cx="77193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712350" y="3152225"/>
            <a:ext cx="77193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52D48"/>
              </a:buClr>
              <a:buSzPts val="2800"/>
              <a:buFont typeface="Arvo"/>
              <a:buNone/>
              <a:defRPr sz="2800">
                <a:solidFill>
                  <a:srgbClr val="252D48"/>
                </a:solidFill>
                <a:latin typeface="Arvo"/>
                <a:ea typeface="Arvo"/>
                <a:cs typeface="Arvo"/>
                <a:sym typeface="Arvo"/>
              </a:defRPr>
            </a:lvl1pPr>
            <a:lvl2pPr lvl="1">
              <a:spcBef>
                <a:spcPts val="0"/>
              </a:spcBef>
              <a:spcAft>
                <a:spcPts val="0"/>
              </a:spcAft>
              <a:buClr>
                <a:srgbClr val="252D48"/>
              </a:buClr>
              <a:buSzPts val="2800"/>
              <a:buFont typeface="Arvo"/>
              <a:buNone/>
              <a:defRPr sz="2800">
                <a:solidFill>
                  <a:srgbClr val="252D48"/>
                </a:solidFill>
                <a:latin typeface="Arvo"/>
                <a:ea typeface="Arvo"/>
                <a:cs typeface="Arvo"/>
                <a:sym typeface="Arvo"/>
              </a:defRPr>
            </a:lvl2pPr>
            <a:lvl3pPr lvl="2">
              <a:spcBef>
                <a:spcPts val="0"/>
              </a:spcBef>
              <a:spcAft>
                <a:spcPts val="0"/>
              </a:spcAft>
              <a:buClr>
                <a:srgbClr val="252D48"/>
              </a:buClr>
              <a:buSzPts val="2800"/>
              <a:buFont typeface="Arvo"/>
              <a:buNone/>
              <a:defRPr sz="2800">
                <a:solidFill>
                  <a:srgbClr val="252D48"/>
                </a:solidFill>
                <a:latin typeface="Arvo"/>
                <a:ea typeface="Arvo"/>
                <a:cs typeface="Arvo"/>
                <a:sym typeface="Arvo"/>
              </a:defRPr>
            </a:lvl3pPr>
            <a:lvl4pPr lvl="3">
              <a:spcBef>
                <a:spcPts val="0"/>
              </a:spcBef>
              <a:spcAft>
                <a:spcPts val="0"/>
              </a:spcAft>
              <a:buClr>
                <a:srgbClr val="252D48"/>
              </a:buClr>
              <a:buSzPts val="2800"/>
              <a:buFont typeface="Arvo"/>
              <a:buNone/>
              <a:defRPr sz="2800">
                <a:solidFill>
                  <a:srgbClr val="252D48"/>
                </a:solidFill>
                <a:latin typeface="Arvo"/>
                <a:ea typeface="Arvo"/>
                <a:cs typeface="Arvo"/>
                <a:sym typeface="Arvo"/>
              </a:defRPr>
            </a:lvl4pPr>
            <a:lvl5pPr lvl="4">
              <a:spcBef>
                <a:spcPts val="0"/>
              </a:spcBef>
              <a:spcAft>
                <a:spcPts val="0"/>
              </a:spcAft>
              <a:buClr>
                <a:srgbClr val="252D48"/>
              </a:buClr>
              <a:buSzPts val="2800"/>
              <a:buFont typeface="Arvo"/>
              <a:buNone/>
              <a:defRPr sz="2800">
                <a:solidFill>
                  <a:srgbClr val="252D48"/>
                </a:solidFill>
                <a:latin typeface="Arvo"/>
                <a:ea typeface="Arvo"/>
                <a:cs typeface="Arvo"/>
                <a:sym typeface="Arvo"/>
              </a:defRPr>
            </a:lvl5pPr>
            <a:lvl6pPr lvl="5">
              <a:spcBef>
                <a:spcPts val="0"/>
              </a:spcBef>
              <a:spcAft>
                <a:spcPts val="0"/>
              </a:spcAft>
              <a:buClr>
                <a:srgbClr val="252D48"/>
              </a:buClr>
              <a:buSzPts val="2800"/>
              <a:buFont typeface="Arvo"/>
              <a:buNone/>
              <a:defRPr sz="2800">
                <a:solidFill>
                  <a:srgbClr val="252D48"/>
                </a:solidFill>
                <a:latin typeface="Arvo"/>
                <a:ea typeface="Arvo"/>
                <a:cs typeface="Arvo"/>
                <a:sym typeface="Arvo"/>
              </a:defRPr>
            </a:lvl6pPr>
            <a:lvl7pPr lvl="6">
              <a:spcBef>
                <a:spcPts val="0"/>
              </a:spcBef>
              <a:spcAft>
                <a:spcPts val="0"/>
              </a:spcAft>
              <a:buClr>
                <a:srgbClr val="252D48"/>
              </a:buClr>
              <a:buSzPts val="2800"/>
              <a:buFont typeface="Arvo"/>
              <a:buNone/>
              <a:defRPr sz="2800">
                <a:solidFill>
                  <a:srgbClr val="252D48"/>
                </a:solidFill>
                <a:latin typeface="Arvo"/>
                <a:ea typeface="Arvo"/>
                <a:cs typeface="Arvo"/>
                <a:sym typeface="Arvo"/>
              </a:defRPr>
            </a:lvl7pPr>
            <a:lvl8pPr lvl="7">
              <a:spcBef>
                <a:spcPts val="0"/>
              </a:spcBef>
              <a:spcAft>
                <a:spcPts val="0"/>
              </a:spcAft>
              <a:buClr>
                <a:srgbClr val="252D48"/>
              </a:buClr>
              <a:buSzPts val="2800"/>
              <a:buFont typeface="Arvo"/>
              <a:buNone/>
              <a:defRPr sz="2800">
                <a:solidFill>
                  <a:srgbClr val="252D48"/>
                </a:solidFill>
                <a:latin typeface="Arvo"/>
                <a:ea typeface="Arvo"/>
                <a:cs typeface="Arvo"/>
                <a:sym typeface="Arvo"/>
              </a:defRPr>
            </a:lvl8pPr>
            <a:lvl9pPr lvl="8">
              <a:spcBef>
                <a:spcPts val="0"/>
              </a:spcBef>
              <a:spcAft>
                <a:spcPts val="0"/>
              </a:spcAft>
              <a:buClr>
                <a:srgbClr val="252D48"/>
              </a:buClr>
              <a:buSzPts val="2800"/>
              <a:buFont typeface="Arvo"/>
              <a:buNone/>
              <a:defRPr sz="2800">
                <a:solidFill>
                  <a:srgbClr val="252D48"/>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252D48"/>
              </a:buClr>
              <a:buSzPts val="1800"/>
              <a:buFont typeface="Abel"/>
              <a:buChar char="●"/>
              <a:defRPr sz="1800">
                <a:solidFill>
                  <a:srgbClr val="252D48"/>
                </a:solidFill>
                <a:latin typeface="Abel"/>
                <a:ea typeface="Abel"/>
                <a:cs typeface="Abel"/>
                <a:sym typeface="Abel"/>
              </a:defRPr>
            </a:lvl1pPr>
            <a:lvl2pPr marL="914400" lvl="1" indent="-317500">
              <a:lnSpc>
                <a:spcPct val="115000"/>
              </a:lnSpc>
              <a:spcBef>
                <a:spcPts val="1600"/>
              </a:spcBef>
              <a:spcAft>
                <a:spcPts val="0"/>
              </a:spcAft>
              <a:buClr>
                <a:srgbClr val="252D48"/>
              </a:buClr>
              <a:buSzPts val="1400"/>
              <a:buFont typeface="Abel"/>
              <a:buChar char="○"/>
              <a:defRPr>
                <a:solidFill>
                  <a:srgbClr val="252D48"/>
                </a:solidFill>
                <a:latin typeface="Abel"/>
                <a:ea typeface="Abel"/>
                <a:cs typeface="Abel"/>
                <a:sym typeface="Abel"/>
              </a:defRPr>
            </a:lvl2pPr>
            <a:lvl3pPr marL="1371600" lvl="2" indent="-317500">
              <a:lnSpc>
                <a:spcPct val="115000"/>
              </a:lnSpc>
              <a:spcBef>
                <a:spcPts val="1600"/>
              </a:spcBef>
              <a:spcAft>
                <a:spcPts val="0"/>
              </a:spcAft>
              <a:buClr>
                <a:srgbClr val="252D48"/>
              </a:buClr>
              <a:buSzPts val="1400"/>
              <a:buFont typeface="Abel"/>
              <a:buChar char="■"/>
              <a:defRPr>
                <a:solidFill>
                  <a:srgbClr val="252D48"/>
                </a:solidFill>
                <a:latin typeface="Abel"/>
                <a:ea typeface="Abel"/>
                <a:cs typeface="Abel"/>
                <a:sym typeface="Abel"/>
              </a:defRPr>
            </a:lvl3pPr>
            <a:lvl4pPr marL="1828800" lvl="3" indent="-317500">
              <a:lnSpc>
                <a:spcPct val="115000"/>
              </a:lnSpc>
              <a:spcBef>
                <a:spcPts val="1600"/>
              </a:spcBef>
              <a:spcAft>
                <a:spcPts val="0"/>
              </a:spcAft>
              <a:buClr>
                <a:srgbClr val="252D48"/>
              </a:buClr>
              <a:buSzPts val="1400"/>
              <a:buFont typeface="Abel"/>
              <a:buChar char="●"/>
              <a:defRPr>
                <a:solidFill>
                  <a:srgbClr val="252D48"/>
                </a:solidFill>
                <a:latin typeface="Abel"/>
                <a:ea typeface="Abel"/>
                <a:cs typeface="Abel"/>
                <a:sym typeface="Abel"/>
              </a:defRPr>
            </a:lvl4pPr>
            <a:lvl5pPr marL="2286000" lvl="4" indent="-317500">
              <a:lnSpc>
                <a:spcPct val="115000"/>
              </a:lnSpc>
              <a:spcBef>
                <a:spcPts val="1600"/>
              </a:spcBef>
              <a:spcAft>
                <a:spcPts val="0"/>
              </a:spcAft>
              <a:buClr>
                <a:srgbClr val="252D48"/>
              </a:buClr>
              <a:buSzPts val="1400"/>
              <a:buFont typeface="Abel"/>
              <a:buChar char="○"/>
              <a:defRPr>
                <a:solidFill>
                  <a:srgbClr val="252D48"/>
                </a:solidFill>
                <a:latin typeface="Abel"/>
                <a:ea typeface="Abel"/>
                <a:cs typeface="Abel"/>
                <a:sym typeface="Abel"/>
              </a:defRPr>
            </a:lvl5pPr>
            <a:lvl6pPr marL="2743200" lvl="5" indent="-317500">
              <a:lnSpc>
                <a:spcPct val="115000"/>
              </a:lnSpc>
              <a:spcBef>
                <a:spcPts val="1600"/>
              </a:spcBef>
              <a:spcAft>
                <a:spcPts val="0"/>
              </a:spcAft>
              <a:buClr>
                <a:srgbClr val="252D48"/>
              </a:buClr>
              <a:buSzPts val="1400"/>
              <a:buFont typeface="Abel"/>
              <a:buChar char="■"/>
              <a:defRPr>
                <a:solidFill>
                  <a:srgbClr val="252D48"/>
                </a:solidFill>
                <a:latin typeface="Abel"/>
                <a:ea typeface="Abel"/>
                <a:cs typeface="Abel"/>
                <a:sym typeface="Abel"/>
              </a:defRPr>
            </a:lvl6pPr>
            <a:lvl7pPr marL="3200400" lvl="6" indent="-317500">
              <a:lnSpc>
                <a:spcPct val="115000"/>
              </a:lnSpc>
              <a:spcBef>
                <a:spcPts val="1600"/>
              </a:spcBef>
              <a:spcAft>
                <a:spcPts val="0"/>
              </a:spcAft>
              <a:buClr>
                <a:srgbClr val="252D48"/>
              </a:buClr>
              <a:buSzPts val="1400"/>
              <a:buFont typeface="Abel"/>
              <a:buChar char="●"/>
              <a:defRPr>
                <a:solidFill>
                  <a:srgbClr val="252D48"/>
                </a:solidFill>
                <a:latin typeface="Abel"/>
                <a:ea typeface="Abel"/>
                <a:cs typeface="Abel"/>
                <a:sym typeface="Abel"/>
              </a:defRPr>
            </a:lvl7pPr>
            <a:lvl8pPr marL="3657600" lvl="7" indent="-317500">
              <a:lnSpc>
                <a:spcPct val="115000"/>
              </a:lnSpc>
              <a:spcBef>
                <a:spcPts val="1600"/>
              </a:spcBef>
              <a:spcAft>
                <a:spcPts val="0"/>
              </a:spcAft>
              <a:buClr>
                <a:srgbClr val="252D48"/>
              </a:buClr>
              <a:buSzPts val="1400"/>
              <a:buFont typeface="Abel"/>
              <a:buChar char="○"/>
              <a:defRPr>
                <a:solidFill>
                  <a:srgbClr val="252D48"/>
                </a:solidFill>
                <a:latin typeface="Abel"/>
                <a:ea typeface="Abel"/>
                <a:cs typeface="Abel"/>
                <a:sym typeface="Abel"/>
              </a:defRPr>
            </a:lvl8pPr>
            <a:lvl9pPr marL="4114800" lvl="8" indent="-317500">
              <a:lnSpc>
                <a:spcPct val="115000"/>
              </a:lnSpc>
              <a:spcBef>
                <a:spcPts val="1600"/>
              </a:spcBef>
              <a:spcAft>
                <a:spcPts val="1600"/>
              </a:spcAft>
              <a:buClr>
                <a:srgbClr val="252D48"/>
              </a:buClr>
              <a:buSzPts val="1400"/>
              <a:buFont typeface="Abel"/>
              <a:buChar char="■"/>
              <a:defRPr>
                <a:solidFill>
                  <a:srgbClr val="252D48"/>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60"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heic"/><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4.heic"/><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ctrTitle"/>
          </p:nvPr>
        </p:nvSpPr>
        <p:spPr>
          <a:xfrm>
            <a:off x="712353" y="535425"/>
            <a:ext cx="4901868"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NZ" dirty="0"/>
              <a:t>Investigate &amp; Reframe</a:t>
            </a:r>
            <a:endParaRPr dirty="0"/>
          </a:p>
        </p:txBody>
      </p:sp>
      <p:sp>
        <p:nvSpPr>
          <p:cNvPr id="152" name="Google Shape;152;p27"/>
          <p:cNvSpPr txBox="1">
            <a:spLocks noGrp="1"/>
          </p:cNvSpPr>
          <p:nvPr>
            <p:ph type="subTitle" idx="1"/>
          </p:nvPr>
        </p:nvSpPr>
        <p:spPr>
          <a:xfrm>
            <a:off x="712350" y="2548775"/>
            <a:ext cx="4208528" cy="792600"/>
          </a:xfrm>
          <a:prstGeom prst="rect">
            <a:avLst/>
          </a:prstGeom>
        </p:spPr>
        <p:txBody>
          <a:bodyPr spcFirstLastPara="1" wrap="square" lIns="91425" tIns="91425" rIns="91425" bIns="91425" anchor="t" anchorCtr="0">
            <a:noAutofit/>
          </a:bodyPr>
          <a:lstStyle/>
          <a:p>
            <a:pPr marL="0" lvl="0" indent="0"/>
            <a:r>
              <a:rPr lang="en-US" dirty="0" err="1"/>
              <a:t>Parneet</a:t>
            </a:r>
            <a:r>
              <a:rPr lang="en-US" dirty="0"/>
              <a:t>, Matthew, Christian and Jessie</a:t>
            </a:r>
            <a:endParaRPr dirty="0"/>
          </a:p>
        </p:txBody>
      </p:sp>
      <p:grpSp>
        <p:nvGrpSpPr>
          <p:cNvPr id="153" name="Google Shape;153;p27"/>
          <p:cNvGrpSpPr/>
          <p:nvPr/>
        </p:nvGrpSpPr>
        <p:grpSpPr>
          <a:xfrm>
            <a:off x="4571993" y="2104713"/>
            <a:ext cx="3867421" cy="2758679"/>
            <a:chOff x="4571993" y="2104713"/>
            <a:chExt cx="3867421" cy="2758679"/>
          </a:xfrm>
        </p:grpSpPr>
        <p:grpSp>
          <p:nvGrpSpPr>
            <p:cNvPr id="154" name="Google Shape;154;p27"/>
            <p:cNvGrpSpPr/>
            <p:nvPr/>
          </p:nvGrpSpPr>
          <p:grpSpPr>
            <a:xfrm>
              <a:off x="6844133" y="2663685"/>
              <a:ext cx="519252" cy="2178188"/>
              <a:chOff x="6844133" y="2663685"/>
              <a:chExt cx="519252" cy="2178188"/>
            </a:xfrm>
          </p:grpSpPr>
          <p:sp>
            <p:nvSpPr>
              <p:cNvPr id="155" name="Google Shape;155;p27"/>
              <p:cNvSpPr/>
              <p:nvPr/>
            </p:nvSpPr>
            <p:spPr>
              <a:xfrm>
                <a:off x="6844133" y="2663685"/>
                <a:ext cx="519252" cy="2175772"/>
              </a:xfrm>
              <a:custGeom>
                <a:avLst/>
                <a:gdLst/>
                <a:ahLst/>
                <a:cxnLst/>
                <a:rect l="l" t="t" r="r" b="b"/>
                <a:pathLst>
                  <a:path w="28159" h="117992" extrusionOk="0">
                    <a:moveTo>
                      <a:pt x="13969" y="0"/>
                    </a:moveTo>
                    <a:cubicBezTo>
                      <a:pt x="12822" y="0"/>
                      <a:pt x="12430" y="1063"/>
                      <a:pt x="12407" y="1942"/>
                    </a:cubicBezTo>
                    <a:cubicBezTo>
                      <a:pt x="12383" y="2835"/>
                      <a:pt x="12359" y="4299"/>
                      <a:pt x="12252" y="5157"/>
                    </a:cubicBezTo>
                    <a:cubicBezTo>
                      <a:pt x="12145" y="6014"/>
                      <a:pt x="12049" y="8443"/>
                      <a:pt x="12049" y="9562"/>
                    </a:cubicBezTo>
                    <a:cubicBezTo>
                      <a:pt x="12061" y="10681"/>
                      <a:pt x="12442" y="13836"/>
                      <a:pt x="11609" y="13884"/>
                    </a:cubicBezTo>
                    <a:cubicBezTo>
                      <a:pt x="11603" y="13884"/>
                      <a:pt x="11596" y="13885"/>
                      <a:pt x="11590" y="13885"/>
                    </a:cubicBezTo>
                    <a:cubicBezTo>
                      <a:pt x="10762" y="13885"/>
                      <a:pt x="9869" y="10020"/>
                      <a:pt x="9597" y="9193"/>
                    </a:cubicBezTo>
                    <a:cubicBezTo>
                      <a:pt x="9323" y="8371"/>
                      <a:pt x="8882" y="6562"/>
                      <a:pt x="8597" y="5847"/>
                    </a:cubicBezTo>
                    <a:cubicBezTo>
                      <a:pt x="8341" y="5169"/>
                      <a:pt x="7939" y="2411"/>
                      <a:pt x="6538" y="2411"/>
                    </a:cubicBezTo>
                    <a:cubicBezTo>
                      <a:pt x="6439" y="2411"/>
                      <a:pt x="6336" y="2425"/>
                      <a:pt x="6227" y="2454"/>
                    </a:cubicBezTo>
                    <a:cubicBezTo>
                      <a:pt x="4560" y="2894"/>
                      <a:pt x="5049" y="4514"/>
                      <a:pt x="5287" y="5490"/>
                    </a:cubicBezTo>
                    <a:cubicBezTo>
                      <a:pt x="5513" y="6478"/>
                      <a:pt x="6430" y="10122"/>
                      <a:pt x="6727" y="11550"/>
                    </a:cubicBezTo>
                    <a:cubicBezTo>
                      <a:pt x="7025" y="12979"/>
                      <a:pt x="8335" y="17539"/>
                      <a:pt x="7728" y="19135"/>
                    </a:cubicBezTo>
                    <a:cubicBezTo>
                      <a:pt x="7455" y="19855"/>
                      <a:pt x="7248" y="20141"/>
                      <a:pt x="7033" y="20141"/>
                    </a:cubicBezTo>
                    <a:cubicBezTo>
                      <a:pt x="6957" y="20141"/>
                      <a:pt x="6880" y="20105"/>
                      <a:pt x="6799" y="20039"/>
                    </a:cubicBezTo>
                    <a:cubicBezTo>
                      <a:pt x="6799" y="20039"/>
                      <a:pt x="6799" y="20028"/>
                      <a:pt x="6799" y="20028"/>
                    </a:cubicBezTo>
                    <a:cubicBezTo>
                      <a:pt x="6620" y="19885"/>
                      <a:pt x="6430" y="19611"/>
                      <a:pt x="6192" y="19277"/>
                    </a:cubicBezTo>
                    <a:cubicBezTo>
                      <a:pt x="6168" y="19242"/>
                      <a:pt x="6144" y="19206"/>
                      <a:pt x="6120" y="19158"/>
                    </a:cubicBezTo>
                    <a:cubicBezTo>
                      <a:pt x="5394" y="18134"/>
                      <a:pt x="4620" y="16432"/>
                      <a:pt x="3394" y="15563"/>
                    </a:cubicBezTo>
                    <a:cubicBezTo>
                      <a:pt x="2989" y="15277"/>
                      <a:pt x="2370" y="14944"/>
                      <a:pt x="1751" y="14813"/>
                    </a:cubicBezTo>
                    <a:cubicBezTo>
                      <a:pt x="1667" y="14801"/>
                      <a:pt x="1584" y="14777"/>
                      <a:pt x="1501" y="14777"/>
                    </a:cubicBezTo>
                    <a:cubicBezTo>
                      <a:pt x="1417" y="14763"/>
                      <a:pt x="1333" y="14757"/>
                      <a:pt x="1252" y="14757"/>
                    </a:cubicBezTo>
                    <a:cubicBezTo>
                      <a:pt x="1194" y="14757"/>
                      <a:pt x="1138" y="14760"/>
                      <a:pt x="1084" y="14765"/>
                    </a:cubicBezTo>
                    <a:cubicBezTo>
                      <a:pt x="1012" y="14777"/>
                      <a:pt x="953" y="14777"/>
                      <a:pt x="881" y="14801"/>
                    </a:cubicBezTo>
                    <a:cubicBezTo>
                      <a:pt x="691" y="14836"/>
                      <a:pt x="512" y="14920"/>
                      <a:pt x="358" y="15051"/>
                    </a:cubicBezTo>
                    <a:cubicBezTo>
                      <a:pt x="96" y="15265"/>
                      <a:pt x="0" y="15444"/>
                      <a:pt x="0" y="15622"/>
                    </a:cubicBezTo>
                    <a:cubicBezTo>
                      <a:pt x="0" y="15658"/>
                      <a:pt x="12" y="15694"/>
                      <a:pt x="12" y="15717"/>
                    </a:cubicBezTo>
                    <a:cubicBezTo>
                      <a:pt x="12" y="15729"/>
                      <a:pt x="24" y="15741"/>
                      <a:pt x="24" y="15741"/>
                    </a:cubicBezTo>
                    <a:cubicBezTo>
                      <a:pt x="36" y="15789"/>
                      <a:pt x="60" y="15837"/>
                      <a:pt x="84" y="15884"/>
                    </a:cubicBezTo>
                    <a:cubicBezTo>
                      <a:pt x="96" y="15920"/>
                      <a:pt x="108" y="15944"/>
                      <a:pt x="131" y="15979"/>
                    </a:cubicBezTo>
                    <a:cubicBezTo>
                      <a:pt x="310" y="16253"/>
                      <a:pt x="631" y="16551"/>
                      <a:pt x="870" y="16968"/>
                    </a:cubicBezTo>
                    <a:cubicBezTo>
                      <a:pt x="1084" y="17349"/>
                      <a:pt x="1417" y="18051"/>
                      <a:pt x="1774" y="18789"/>
                    </a:cubicBezTo>
                    <a:cubicBezTo>
                      <a:pt x="1798" y="18837"/>
                      <a:pt x="1834" y="18896"/>
                      <a:pt x="1858" y="18944"/>
                    </a:cubicBezTo>
                    <a:cubicBezTo>
                      <a:pt x="1905" y="19051"/>
                      <a:pt x="1953" y="19158"/>
                      <a:pt x="2013" y="19266"/>
                    </a:cubicBezTo>
                    <a:cubicBezTo>
                      <a:pt x="2036" y="19313"/>
                      <a:pt x="2060" y="19373"/>
                      <a:pt x="2084" y="19420"/>
                    </a:cubicBezTo>
                    <a:cubicBezTo>
                      <a:pt x="2191" y="19635"/>
                      <a:pt x="2298" y="19837"/>
                      <a:pt x="2405" y="20039"/>
                    </a:cubicBezTo>
                    <a:cubicBezTo>
                      <a:pt x="2453" y="20135"/>
                      <a:pt x="2501" y="20230"/>
                      <a:pt x="2560" y="20325"/>
                    </a:cubicBezTo>
                    <a:cubicBezTo>
                      <a:pt x="2679" y="20551"/>
                      <a:pt x="2798" y="20766"/>
                      <a:pt x="2917" y="20932"/>
                    </a:cubicBezTo>
                    <a:cubicBezTo>
                      <a:pt x="2989" y="21040"/>
                      <a:pt x="3048" y="21135"/>
                      <a:pt x="3108" y="21218"/>
                    </a:cubicBezTo>
                    <a:cubicBezTo>
                      <a:pt x="3156" y="21266"/>
                      <a:pt x="3191" y="21325"/>
                      <a:pt x="3227" y="21385"/>
                    </a:cubicBezTo>
                    <a:cubicBezTo>
                      <a:pt x="3275" y="21456"/>
                      <a:pt x="3322" y="21540"/>
                      <a:pt x="3358" y="21623"/>
                    </a:cubicBezTo>
                    <a:cubicBezTo>
                      <a:pt x="3477" y="21825"/>
                      <a:pt x="3560" y="22052"/>
                      <a:pt x="3644" y="22278"/>
                    </a:cubicBezTo>
                    <a:cubicBezTo>
                      <a:pt x="3667" y="22361"/>
                      <a:pt x="3703" y="22445"/>
                      <a:pt x="3727" y="22528"/>
                    </a:cubicBezTo>
                    <a:cubicBezTo>
                      <a:pt x="3751" y="22599"/>
                      <a:pt x="3763" y="22659"/>
                      <a:pt x="3787" y="22730"/>
                    </a:cubicBezTo>
                    <a:cubicBezTo>
                      <a:pt x="3941" y="23266"/>
                      <a:pt x="4060" y="23790"/>
                      <a:pt x="4227" y="24123"/>
                    </a:cubicBezTo>
                    <a:cubicBezTo>
                      <a:pt x="4370" y="24397"/>
                      <a:pt x="4537" y="24683"/>
                      <a:pt x="4727" y="24957"/>
                    </a:cubicBezTo>
                    <a:cubicBezTo>
                      <a:pt x="5442" y="26040"/>
                      <a:pt x="6418" y="27124"/>
                      <a:pt x="6906" y="27826"/>
                    </a:cubicBezTo>
                    <a:cubicBezTo>
                      <a:pt x="6942" y="27874"/>
                      <a:pt x="6966" y="27921"/>
                      <a:pt x="7001" y="27969"/>
                    </a:cubicBezTo>
                    <a:cubicBezTo>
                      <a:pt x="7025" y="27993"/>
                      <a:pt x="7049" y="28029"/>
                      <a:pt x="7073" y="28064"/>
                    </a:cubicBezTo>
                    <a:cubicBezTo>
                      <a:pt x="7073" y="28076"/>
                      <a:pt x="7085" y="28088"/>
                      <a:pt x="7096" y="28088"/>
                    </a:cubicBezTo>
                    <a:cubicBezTo>
                      <a:pt x="7287" y="28362"/>
                      <a:pt x="7513" y="28660"/>
                      <a:pt x="7751" y="28957"/>
                    </a:cubicBezTo>
                    <a:lnTo>
                      <a:pt x="7739" y="28957"/>
                    </a:lnTo>
                    <a:cubicBezTo>
                      <a:pt x="7751" y="28969"/>
                      <a:pt x="7763" y="28981"/>
                      <a:pt x="7775" y="28993"/>
                    </a:cubicBezTo>
                    <a:cubicBezTo>
                      <a:pt x="7811" y="29041"/>
                      <a:pt x="7858" y="29100"/>
                      <a:pt x="7894" y="29148"/>
                    </a:cubicBezTo>
                    <a:cubicBezTo>
                      <a:pt x="7918" y="29183"/>
                      <a:pt x="7942" y="29207"/>
                      <a:pt x="7978" y="29243"/>
                    </a:cubicBezTo>
                    <a:cubicBezTo>
                      <a:pt x="8037" y="29326"/>
                      <a:pt x="8109" y="29398"/>
                      <a:pt x="8168" y="29481"/>
                    </a:cubicBezTo>
                    <a:cubicBezTo>
                      <a:pt x="8180" y="29493"/>
                      <a:pt x="8192" y="29505"/>
                      <a:pt x="8204" y="29517"/>
                    </a:cubicBezTo>
                    <a:cubicBezTo>
                      <a:pt x="8251" y="29588"/>
                      <a:pt x="8311" y="29648"/>
                      <a:pt x="8370" y="29719"/>
                    </a:cubicBezTo>
                    <a:cubicBezTo>
                      <a:pt x="8382" y="29731"/>
                      <a:pt x="8406" y="29755"/>
                      <a:pt x="8418" y="29767"/>
                    </a:cubicBezTo>
                    <a:cubicBezTo>
                      <a:pt x="8478" y="29838"/>
                      <a:pt x="8525" y="29898"/>
                      <a:pt x="8585" y="29957"/>
                    </a:cubicBezTo>
                    <a:cubicBezTo>
                      <a:pt x="8597" y="29969"/>
                      <a:pt x="8609" y="29981"/>
                      <a:pt x="8620" y="29993"/>
                    </a:cubicBezTo>
                    <a:cubicBezTo>
                      <a:pt x="8680" y="30053"/>
                      <a:pt x="8740" y="30124"/>
                      <a:pt x="8799" y="30184"/>
                    </a:cubicBezTo>
                    <a:cubicBezTo>
                      <a:pt x="8823" y="30195"/>
                      <a:pt x="8835" y="30207"/>
                      <a:pt x="8847" y="30219"/>
                    </a:cubicBezTo>
                    <a:cubicBezTo>
                      <a:pt x="8894" y="30267"/>
                      <a:pt x="8930" y="30315"/>
                      <a:pt x="8978" y="30350"/>
                    </a:cubicBezTo>
                    <a:cubicBezTo>
                      <a:pt x="9001" y="30362"/>
                      <a:pt x="9013" y="30386"/>
                      <a:pt x="9037" y="30398"/>
                    </a:cubicBezTo>
                    <a:cubicBezTo>
                      <a:pt x="9073" y="30434"/>
                      <a:pt x="9109" y="30457"/>
                      <a:pt x="9144" y="30493"/>
                    </a:cubicBezTo>
                    <a:cubicBezTo>
                      <a:pt x="9156" y="30505"/>
                      <a:pt x="9180" y="30517"/>
                      <a:pt x="9192" y="30529"/>
                    </a:cubicBezTo>
                    <a:cubicBezTo>
                      <a:pt x="9240" y="30565"/>
                      <a:pt x="9287" y="30588"/>
                      <a:pt x="9335" y="30612"/>
                    </a:cubicBezTo>
                    <a:cubicBezTo>
                      <a:pt x="9835" y="30886"/>
                      <a:pt x="6751" y="89322"/>
                      <a:pt x="5525" y="117921"/>
                    </a:cubicBezTo>
                    <a:lnTo>
                      <a:pt x="20134" y="117992"/>
                    </a:lnTo>
                    <a:lnTo>
                      <a:pt x="19681" y="30803"/>
                    </a:lnTo>
                    <a:cubicBezTo>
                      <a:pt x="19681" y="30374"/>
                      <a:pt x="19789" y="29898"/>
                      <a:pt x="19908" y="29624"/>
                    </a:cubicBezTo>
                    <a:cubicBezTo>
                      <a:pt x="20265" y="28731"/>
                      <a:pt x="21217" y="26290"/>
                      <a:pt x="21420" y="25254"/>
                    </a:cubicBezTo>
                    <a:cubicBezTo>
                      <a:pt x="21610" y="24207"/>
                      <a:pt x="22075" y="22635"/>
                      <a:pt x="22217" y="21837"/>
                    </a:cubicBezTo>
                    <a:cubicBezTo>
                      <a:pt x="22396" y="20766"/>
                      <a:pt x="22634" y="20039"/>
                      <a:pt x="22801" y="18777"/>
                    </a:cubicBezTo>
                    <a:cubicBezTo>
                      <a:pt x="22801" y="18777"/>
                      <a:pt x="24408" y="16170"/>
                      <a:pt x="25027" y="15289"/>
                    </a:cubicBezTo>
                    <a:cubicBezTo>
                      <a:pt x="25646" y="14408"/>
                      <a:pt x="27278" y="12050"/>
                      <a:pt x="27718" y="10979"/>
                    </a:cubicBezTo>
                    <a:cubicBezTo>
                      <a:pt x="28159" y="9907"/>
                      <a:pt x="27885" y="9157"/>
                      <a:pt x="27397" y="8919"/>
                    </a:cubicBezTo>
                    <a:cubicBezTo>
                      <a:pt x="27257" y="8849"/>
                      <a:pt x="27081" y="8801"/>
                      <a:pt x="26882" y="8801"/>
                    </a:cubicBezTo>
                    <a:cubicBezTo>
                      <a:pt x="26402" y="8801"/>
                      <a:pt x="25786" y="9081"/>
                      <a:pt x="25206" y="10014"/>
                    </a:cubicBezTo>
                    <a:cubicBezTo>
                      <a:pt x="24384" y="11348"/>
                      <a:pt x="22717" y="13658"/>
                      <a:pt x="22063" y="14455"/>
                    </a:cubicBezTo>
                    <a:cubicBezTo>
                      <a:pt x="21468" y="15191"/>
                      <a:pt x="20794" y="16202"/>
                      <a:pt x="20372" y="16202"/>
                    </a:cubicBezTo>
                    <a:cubicBezTo>
                      <a:pt x="20330" y="16202"/>
                      <a:pt x="20290" y="16192"/>
                      <a:pt x="20253" y="16170"/>
                    </a:cubicBezTo>
                    <a:cubicBezTo>
                      <a:pt x="19848" y="15932"/>
                      <a:pt x="20039" y="14515"/>
                      <a:pt x="20408" y="13479"/>
                    </a:cubicBezTo>
                    <a:cubicBezTo>
                      <a:pt x="20765" y="12443"/>
                      <a:pt x="21515" y="9955"/>
                      <a:pt x="21741" y="8764"/>
                    </a:cubicBezTo>
                    <a:cubicBezTo>
                      <a:pt x="21979" y="7574"/>
                      <a:pt x="22908" y="4799"/>
                      <a:pt x="23003" y="4204"/>
                    </a:cubicBezTo>
                    <a:cubicBezTo>
                      <a:pt x="23098" y="3609"/>
                      <a:pt x="22777" y="2966"/>
                      <a:pt x="22075" y="2680"/>
                    </a:cubicBezTo>
                    <a:cubicBezTo>
                      <a:pt x="21919" y="2619"/>
                      <a:pt x="21761" y="2586"/>
                      <a:pt x="21604" y="2586"/>
                    </a:cubicBezTo>
                    <a:cubicBezTo>
                      <a:pt x="21054" y="2586"/>
                      <a:pt x="20515" y="3000"/>
                      <a:pt x="20098" y="4121"/>
                    </a:cubicBezTo>
                    <a:cubicBezTo>
                      <a:pt x="19562" y="5573"/>
                      <a:pt x="19098" y="7502"/>
                      <a:pt x="18860" y="8359"/>
                    </a:cubicBezTo>
                    <a:cubicBezTo>
                      <a:pt x="18610" y="9205"/>
                      <a:pt x="16943" y="13574"/>
                      <a:pt x="16598" y="14170"/>
                    </a:cubicBezTo>
                    <a:cubicBezTo>
                      <a:pt x="16481" y="14366"/>
                      <a:pt x="16321" y="14456"/>
                      <a:pt x="16161" y="14456"/>
                    </a:cubicBezTo>
                    <a:cubicBezTo>
                      <a:pt x="15846" y="14456"/>
                      <a:pt x="15534" y="14107"/>
                      <a:pt x="15574" y="13539"/>
                    </a:cubicBezTo>
                    <a:cubicBezTo>
                      <a:pt x="15633" y="12681"/>
                      <a:pt x="15598" y="9919"/>
                      <a:pt x="15514" y="8717"/>
                    </a:cubicBezTo>
                    <a:cubicBezTo>
                      <a:pt x="15431" y="7514"/>
                      <a:pt x="15348" y="5383"/>
                      <a:pt x="15324" y="4597"/>
                    </a:cubicBezTo>
                    <a:cubicBezTo>
                      <a:pt x="15312" y="3811"/>
                      <a:pt x="15348" y="1978"/>
                      <a:pt x="15336" y="1501"/>
                    </a:cubicBezTo>
                    <a:cubicBezTo>
                      <a:pt x="15312" y="1013"/>
                      <a:pt x="15217" y="37"/>
                      <a:pt x="14026" y="1"/>
                    </a:cubicBezTo>
                    <a:cubicBezTo>
                      <a:pt x="14007" y="1"/>
                      <a:pt x="13988" y="0"/>
                      <a:pt x="13969"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6937882" y="3393927"/>
                <a:ext cx="302342" cy="1447946"/>
              </a:xfrm>
              <a:custGeom>
                <a:avLst/>
                <a:gdLst/>
                <a:ahLst/>
                <a:cxnLst/>
                <a:rect l="l" t="t" r="r" b="b"/>
                <a:pathLst>
                  <a:path w="16396" h="78522" extrusionOk="0">
                    <a:moveTo>
                      <a:pt x="3810" y="0"/>
                    </a:moveTo>
                    <a:lnTo>
                      <a:pt x="0" y="78272"/>
                    </a:lnTo>
                    <a:lnTo>
                      <a:pt x="16395" y="78522"/>
                    </a:lnTo>
                    <a:lnTo>
                      <a:pt x="15026" y="24"/>
                    </a:lnTo>
                    <a:cubicBezTo>
                      <a:pt x="15026" y="24"/>
                      <a:pt x="12106" y="769"/>
                      <a:pt x="8802" y="769"/>
                    </a:cubicBezTo>
                    <a:cubicBezTo>
                      <a:pt x="7127" y="769"/>
                      <a:pt x="5353" y="577"/>
                      <a:pt x="3810" y="0"/>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6999139" y="3348472"/>
                <a:ext cx="226812" cy="79292"/>
              </a:xfrm>
              <a:custGeom>
                <a:avLst/>
                <a:gdLst/>
                <a:ahLst/>
                <a:cxnLst/>
                <a:rect l="l" t="t" r="r" b="b"/>
                <a:pathLst>
                  <a:path w="12300" h="4300" extrusionOk="0">
                    <a:moveTo>
                      <a:pt x="11775" y="1"/>
                    </a:moveTo>
                    <a:cubicBezTo>
                      <a:pt x="9348" y="415"/>
                      <a:pt x="6936" y="532"/>
                      <a:pt x="4984" y="532"/>
                    </a:cubicBezTo>
                    <a:cubicBezTo>
                      <a:pt x="2448" y="532"/>
                      <a:pt x="691" y="334"/>
                      <a:pt x="691" y="334"/>
                    </a:cubicBezTo>
                    <a:lnTo>
                      <a:pt x="0" y="3382"/>
                    </a:lnTo>
                    <a:cubicBezTo>
                      <a:pt x="1860" y="4069"/>
                      <a:pt x="3830" y="4299"/>
                      <a:pt x="5635" y="4299"/>
                    </a:cubicBezTo>
                    <a:cubicBezTo>
                      <a:pt x="9308" y="4299"/>
                      <a:pt x="12299" y="3346"/>
                      <a:pt x="12299" y="3346"/>
                    </a:cubicBezTo>
                    <a:lnTo>
                      <a:pt x="11775" y="1"/>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27"/>
            <p:cNvGrpSpPr/>
            <p:nvPr/>
          </p:nvGrpSpPr>
          <p:grpSpPr>
            <a:xfrm>
              <a:off x="4571993" y="3047034"/>
              <a:ext cx="456021" cy="1816358"/>
              <a:chOff x="4571993" y="3047034"/>
              <a:chExt cx="456021" cy="1816358"/>
            </a:xfrm>
          </p:grpSpPr>
          <p:sp>
            <p:nvSpPr>
              <p:cNvPr id="159" name="Google Shape;159;p27"/>
              <p:cNvSpPr/>
              <p:nvPr/>
            </p:nvSpPr>
            <p:spPr>
              <a:xfrm>
                <a:off x="4636754" y="3233960"/>
                <a:ext cx="358326" cy="509516"/>
              </a:xfrm>
              <a:custGeom>
                <a:avLst/>
                <a:gdLst/>
                <a:ahLst/>
                <a:cxnLst/>
                <a:rect l="l" t="t" r="r" b="b"/>
                <a:pathLst>
                  <a:path w="19432" h="27631" extrusionOk="0">
                    <a:moveTo>
                      <a:pt x="6888" y="1"/>
                    </a:moveTo>
                    <a:cubicBezTo>
                      <a:pt x="6424" y="1"/>
                      <a:pt x="4600" y="5213"/>
                      <a:pt x="4116" y="5213"/>
                    </a:cubicBezTo>
                    <a:cubicBezTo>
                      <a:pt x="4083" y="5213"/>
                      <a:pt x="4057" y="5189"/>
                      <a:pt x="4037" y="5139"/>
                    </a:cubicBezTo>
                    <a:cubicBezTo>
                      <a:pt x="2751" y="4580"/>
                      <a:pt x="1001" y="4080"/>
                      <a:pt x="1" y="3615"/>
                    </a:cubicBezTo>
                    <a:lnTo>
                      <a:pt x="1" y="3615"/>
                    </a:lnTo>
                    <a:cubicBezTo>
                      <a:pt x="1" y="3615"/>
                      <a:pt x="3513" y="7461"/>
                      <a:pt x="1930" y="14664"/>
                    </a:cubicBezTo>
                    <a:cubicBezTo>
                      <a:pt x="2418" y="15248"/>
                      <a:pt x="2835" y="15700"/>
                      <a:pt x="3049" y="15855"/>
                    </a:cubicBezTo>
                    <a:cubicBezTo>
                      <a:pt x="3358" y="16069"/>
                      <a:pt x="3049" y="18986"/>
                      <a:pt x="2477" y="26892"/>
                    </a:cubicBezTo>
                    <a:cubicBezTo>
                      <a:pt x="3415" y="27081"/>
                      <a:pt x="6348" y="27631"/>
                      <a:pt x="9477" y="27631"/>
                    </a:cubicBezTo>
                    <a:cubicBezTo>
                      <a:pt x="11273" y="27631"/>
                      <a:pt x="13133" y="27450"/>
                      <a:pt x="14717" y="26916"/>
                    </a:cubicBezTo>
                    <a:cubicBezTo>
                      <a:pt x="14419" y="21832"/>
                      <a:pt x="14217" y="18522"/>
                      <a:pt x="14241" y="18355"/>
                    </a:cubicBezTo>
                    <a:cubicBezTo>
                      <a:pt x="14348" y="17593"/>
                      <a:pt x="14705" y="16260"/>
                      <a:pt x="15312" y="15188"/>
                    </a:cubicBezTo>
                    <a:cubicBezTo>
                      <a:pt x="15908" y="14128"/>
                      <a:pt x="17479" y="11176"/>
                      <a:pt x="17932" y="9902"/>
                    </a:cubicBezTo>
                    <a:cubicBezTo>
                      <a:pt x="18813" y="7485"/>
                      <a:pt x="19230" y="5437"/>
                      <a:pt x="19432" y="4044"/>
                    </a:cubicBezTo>
                    <a:lnTo>
                      <a:pt x="19432" y="4044"/>
                    </a:lnTo>
                    <a:cubicBezTo>
                      <a:pt x="19384" y="4155"/>
                      <a:pt x="19285" y="4183"/>
                      <a:pt x="19169" y="4183"/>
                    </a:cubicBezTo>
                    <a:cubicBezTo>
                      <a:pt x="19052" y="4183"/>
                      <a:pt x="18919" y="4155"/>
                      <a:pt x="18802" y="4155"/>
                    </a:cubicBezTo>
                    <a:cubicBezTo>
                      <a:pt x="18686" y="4155"/>
                      <a:pt x="18587" y="4183"/>
                      <a:pt x="18539" y="4294"/>
                    </a:cubicBezTo>
                    <a:cubicBezTo>
                      <a:pt x="17515" y="6556"/>
                      <a:pt x="16182" y="8735"/>
                      <a:pt x="15003" y="8794"/>
                    </a:cubicBezTo>
                    <a:cubicBezTo>
                      <a:pt x="14998" y="8795"/>
                      <a:pt x="14994" y="8795"/>
                      <a:pt x="14990" y="8795"/>
                    </a:cubicBezTo>
                    <a:cubicBezTo>
                      <a:pt x="14175" y="8795"/>
                      <a:pt x="15907" y="4215"/>
                      <a:pt x="15860" y="2841"/>
                    </a:cubicBezTo>
                    <a:lnTo>
                      <a:pt x="15860" y="2841"/>
                    </a:lnTo>
                    <a:cubicBezTo>
                      <a:pt x="15706" y="2959"/>
                      <a:pt x="15521" y="3008"/>
                      <a:pt x="15315" y="3008"/>
                    </a:cubicBezTo>
                    <a:cubicBezTo>
                      <a:pt x="14172" y="3008"/>
                      <a:pt x="12366" y="1479"/>
                      <a:pt x="11375" y="1479"/>
                    </a:cubicBezTo>
                    <a:cubicBezTo>
                      <a:pt x="11166" y="1479"/>
                      <a:pt x="10994" y="1546"/>
                      <a:pt x="10871" y="1710"/>
                    </a:cubicBezTo>
                    <a:cubicBezTo>
                      <a:pt x="10201" y="2597"/>
                      <a:pt x="9717" y="2938"/>
                      <a:pt x="9325" y="2938"/>
                    </a:cubicBezTo>
                    <a:cubicBezTo>
                      <a:pt x="8423" y="2938"/>
                      <a:pt x="8009" y="1132"/>
                      <a:pt x="6930" y="20"/>
                    </a:cubicBezTo>
                    <a:cubicBezTo>
                      <a:pt x="6918" y="7"/>
                      <a:pt x="6904" y="1"/>
                      <a:pt x="6888"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4661796" y="3047034"/>
                <a:ext cx="215840" cy="324489"/>
              </a:xfrm>
              <a:custGeom>
                <a:avLst/>
                <a:gdLst/>
                <a:ahLst/>
                <a:cxnLst/>
                <a:rect l="l" t="t" r="r" b="b"/>
                <a:pathLst>
                  <a:path w="11705" h="17597" extrusionOk="0">
                    <a:moveTo>
                      <a:pt x="4080" y="0"/>
                    </a:moveTo>
                    <a:cubicBezTo>
                      <a:pt x="2057" y="0"/>
                      <a:pt x="1189" y="1373"/>
                      <a:pt x="965" y="1727"/>
                    </a:cubicBezTo>
                    <a:cubicBezTo>
                      <a:pt x="917" y="1786"/>
                      <a:pt x="893" y="2013"/>
                      <a:pt x="869" y="2358"/>
                    </a:cubicBezTo>
                    <a:cubicBezTo>
                      <a:pt x="786" y="3489"/>
                      <a:pt x="762" y="5977"/>
                      <a:pt x="619" y="8585"/>
                    </a:cubicBezTo>
                    <a:cubicBezTo>
                      <a:pt x="560" y="9811"/>
                      <a:pt x="476" y="11050"/>
                      <a:pt x="346" y="12193"/>
                    </a:cubicBezTo>
                    <a:cubicBezTo>
                      <a:pt x="322" y="12395"/>
                      <a:pt x="310" y="12574"/>
                      <a:pt x="298" y="12752"/>
                    </a:cubicBezTo>
                    <a:cubicBezTo>
                      <a:pt x="0" y="13645"/>
                      <a:pt x="846" y="15645"/>
                      <a:pt x="846" y="15645"/>
                    </a:cubicBezTo>
                    <a:cubicBezTo>
                      <a:pt x="1257" y="16245"/>
                      <a:pt x="1849" y="16468"/>
                      <a:pt x="2436" y="16468"/>
                    </a:cubicBezTo>
                    <a:cubicBezTo>
                      <a:pt x="2817" y="16468"/>
                      <a:pt x="3197" y="16374"/>
                      <a:pt x="3524" y="16229"/>
                    </a:cubicBezTo>
                    <a:cubicBezTo>
                      <a:pt x="4715" y="15705"/>
                      <a:pt x="5453" y="13252"/>
                      <a:pt x="5882" y="10561"/>
                    </a:cubicBezTo>
                    <a:lnTo>
                      <a:pt x="5882" y="10561"/>
                    </a:lnTo>
                    <a:cubicBezTo>
                      <a:pt x="5810" y="11371"/>
                      <a:pt x="5727" y="12157"/>
                      <a:pt x="5632" y="12871"/>
                    </a:cubicBezTo>
                    <a:cubicBezTo>
                      <a:pt x="5501" y="13859"/>
                      <a:pt x="4775" y="15931"/>
                      <a:pt x="4977" y="16455"/>
                    </a:cubicBezTo>
                    <a:cubicBezTo>
                      <a:pt x="5299" y="17302"/>
                      <a:pt x="5956" y="17596"/>
                      <a:pt x="6619" y="17596"/>
                    </a:cubicBezTo>
                    <a:cubicBezTo>
                      <a:pt x="6963" y="17596"/>
                      <a:pt x="7308" y="17517"/>
                      <a:pt x="7608" y="17396"/>
                    </a:cubicBezTo>
                    <a:cubicBezTo>
                      <a:pt x="8823" y="16884"/>
                      <a:pt x="10323" y="12955"/>
                      <a:pt x="10668" y="10430"/>
                    </a:cubicBezTo>
                    <a:cubicBezTo>
                      <a:pt x="10728" y="10061"/>
                      <a:pt x="10775" y="9680"/>
                      <a:pt x="10823" y="9311"/>
                    </a:cubicBezTo>
                    <a:cubicBezTo>
                      <a:pt x="11109" y="7168"/>
                      <a:pt x="11704" y="2906"/>
                      <a:pt x="11609" y="2513"/>
                    </a:cubicBezTo>
                    <a:cubicBezTo>
                      <a:pt x="11490" y="2051"/>
                      <a:pt x="11207" y="870"/>
                      <a:pt x="9421" y="870"/>
                    </a:cubicBezTo>
                    <a:cubicBezTo>
                      <a:pt x="9412" y="870"/>
                      <a:pt x="9403" y="870"/>
                      <a:pt x="9394" y="870"/>
                    </a:cubicBezTo>
                    <a:cubicBezTo>
                      <a:pt x="8204" y="870"/>
                      <a:pt x="7370" y="1286"/>
                      <a:pt x="6953" y="1560"/>
                    </a:cubicBezTo>
                    <a:cubicBezTo>
                      <a:pt x="6953" y="1560"/>
                      <a:pt x="6743" y="2145"/>
                      <a:pt x="6674" y="2145"/>
                    </a:cubicBezTo>
                    <a:cubicBezTo>
                      <a:pt x="6666" y="2145"/>
                      <a:pt x="6659" y="2137"/>
                      <a:pt x="6656" y="2120"/>
                    </a:cubicBezTo>
                    <a:cubicBezTo>
                      <a:pt x="6572" y="1691"/>
                      <a:pt x="6180" y="24"/>
                      <a:pt x="4132" y="1"/>
                    </a:cubicBezTo>
                    <a:cubicBezTo>
                      <a:pt x="4114" y="0"/>
                      <a:pt x="4097" y="0"/>
                      <a:pt x="4080"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4636754" y="3574178"/>
                <a:ext cx="320358" cy="1289214"/>
              </a:xfrm>
              <a:custGeom>
                <a:avLst/>
                <a:gdLst/>
                <a:ahLst/>
                <a:cxnLst/>
                <a:rect l="l" t="t" r="r" b="b"/>
                <a:pathLst>
                  <a:path w="17373" h="69914" extrusionOk="0">
                    <a:moveTo>
                      <a:pt x="15205" y="0"/>
                    </a:moveTo>
                    <a:cubicBezTo>
                      <a:pt x="15098" y="48"/>
                      <a:pt x="14979" y="84"/>
                      <a:pt x="14848" y="131"/>
                    </a:cubicBezTo>
                    <a:cubicBezTo>
                      <a:pt x="13263" y="665"/>
                      <a:pt x="11404" y="846"/>
                      <a:pt x="9609" y="846"/>
                    </a:cubicBezTo>
                    <a:cubicBezTo>
                      <a:pt x="6481" y="846"/>
                      <a:pt x="3551" y="297"/>
                      <a:pt x="2620" y="108"/>
                    </a:cubicBezTo>
                    <a:cubicBezTo>
                      <a:pt x="2418" y="60"/>
                      <a:pt x="2311" y="36"/>
                      <a:pt x="2311" y="36"/>
                    </a:cubicBezTo>
                    <a:cubicBezTo>
                      <a:pt x="1989" y="3215"/>
                      <a:pt x="1" y="69807"/>
                      <a:pt x="1" y="69807"/>
                    </a:cubicBezTo>
                    <a:lnTo>
                      <a:pt x="1680" y="69914"/>
                    </a:lnTo>
                    <a:lnTo>
                      <a:pt x="17372" y="69866"/>
                    </a:lnTo>
                    <a:cubicBezTo>
                      <a:pt x="17146" y="62830"/>
                      <a:pt x="15205" y="0"/>
                      <a:pt x="15205"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4672767" y="3565401"/>
                <a:ext cx="252499" cy="91997"/>
              </a:xfrm>
              <a:custGeom>
                <a:avLst/>
                <a:gdLst/>
                <a:ahLst/>
                <a:cxnLst/>
                <a:rect l="l" t="t" r="r" b="b"/>
                <a:pathLst>
                  <a:path w="13693" h="4989" extrusionOk="0">
                    <a:moveTo>
                      <a:pt x="179" y="0"/>
                    </a:moveTo>
                    <a:cubicBezTo>
                      <a:pt x="143" y="572"/>
                      <a:pt x="84" y="2274"/>
                      <a:pt x="1" y="4798"/>
                    </a:cubicBezTo>
                    <a:lnTo>
                      <a:pt x="13693" y="4989"/>
                    </a:lnTo>
                    <a:cubicBezTo>
                      <a:pt x="13574" y="2584"/>
                      <a:pt x="13383" y="131"/>
                      <a:pt x="13383" y="131"/>
                    </a:cubicBezTo>
                    <a:cubicBezTo>
                      <a:pt x="13264" y="191"/>
                      <a:pt x="13145" y="238"/>
                      <a:pt x="13026" y="286"/>
                    </a:cubicBezTo>
                    <a:cubicBezTo>
                      <a:pt x="11494" y="891"/>
                      <a:pt x="9703" y="1102"/>
                      <a:pt x="7953" y="1102"/>
                    </a:cubicBezTo>
                    <a:cubicBezTo>
                      <a:pt x="4643" y="1102"/>
                      <a:pt x="1482" y="348"/>
                      <a:pt x="501" y="83"/>
                    </a:cubicBezTo>
                    <a:cubicBezTo>
                      <a:pt x="298" y="36"/>
                      <a:pt x="179" y="0"/>
                      <a:pt x="17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4805369" y="3100583"/>
                <a:ext cx="222645" cy="309423"/>
              </a:xfrm>
              <a:custGeom>
                <a:avLst/>
                <a:gdLst/>
                <a:ahLst/>
                <a:cxnLst/>
                <a:rect l="l" t="t" r="r" b="b"/>
                <a:pathLst>
                  <a:path w="12074" h="16780" extrusionOk="0">
                    <a:moveTo>
                      <a:pt x="6142" y="1"/>
                    </a:moveTo>
                    <a:cubicBezTo>
                      <a:pt x="5084" y="1"/>
                      <a:pt x="4388" y="616"/>
                      <a:pt x="4156" y="811"/>
                    </a:cubicBezTo>
                    <a:cubicBezTo>
                      <a:pt x="4109" y="859"/>
                      <a:pt x="4013" y="1061"/>
                      <a:pt x="3894" y="1371"/>
                    </a:cubicBezTo>
                    <a:cubicBezTo>
                      <a:pt x="3501" y="2419"/>
                      <a:pt x="2763" y="4740"/>
                      <a:pt x="1894" y="7157"/>
                    </a:cubicBezTo>
                    <a:cubicBezTo>
                      <a:pt x="1489" y="8276"/>
                      <a:pt x="1061" y="9419"/>
                      <a:pt x="620" y="10455"/>
                    </a:cubicBezTo>
                    <a:cubicBezTo>
                      <a:pt x="549" y="10634"/>
                      <a:pt x="477" y="10801"/>
                      <a:pt x="418" y="10967"/>
                    </a:cubicBezTo>
                    <a:cubicBezTo>
                      <a:pt x="370" y="10955"/>
                      <a:pt x="322" y="10932"/>
                      <a:pt x="287" y="10908"/>
                    </a:cubicBezTo>
                    <a:cubicBezTo>
                      <a:pt x="239" y="10991"/>
                      <a:pt x="191" y="11074"/>
                      <a:pt x="144" y="11158"/>
                    </a:cubicBezTo>
                    <a:cubicBezTo>
                      <a:pt x="144" y="11158"/>
                      <a:pt x="132" y="11170"/>
                      <a:pt x="132" y="11182"/>
                    </a:cubicBezTo>
                    <a:cubicBezTo>
                      <a:pt x="214" y="11065"/>
                      <a:pt x="250" y="11019"/>
                      <a:pt x="256" y="11019"/>
                    </a:cubicBezTo>
                    <a:cubicBezTo>
                      <a:pt x="270" y="11019"/>
                      <a:pt x="160" y="11212"/>
                      <a:pt x="72" y="11372"/>
                    </a:cubicBezTo>
                    <a:cubicBezTo>
                      <a:pt x="37" y="11467"/>
                      <a:pt x="13" y="11563"/>
                      <a:pt x="1" y="11634"/>
                    </a:cubicBezTo>
                    <a:cubicBezTo>
                      <a:pt x="1" y="11682"/>
                      <a:pt x="1" y="11729"/>
                      <a:pt x="13" y="11789"/>
                    </a:cubicBezTo>
                    <a:cubicBezTo>
                      <a:pt x="25" y="12122"/>
                      <a:pt x="49" y="12456"/>
                      <a:pt x="60" y="12789"/>
                    </a:cubicBezTo>
                    <a:cubicBezTo>
                      <a:pt x="84" y="13194"/>
                      <a:pt x="561" y="13908"/>
                      <a:pt x="549" y="14289"/>
                    </a:cubicBezTo>
                    <a:cubicBezTo>
                      <a:pt x="846" y="15293"/>
                      <a:pt x="1686" y="15653"/>
                      <a:pt x="2443" y="15653"/>
                    </a:cubicBezTo>
                    <a:cubicBezTo>
                      <a:pt x="2502" y="15653"/>
                      <a:pt x="2562" y="15651"/>
                      <a:pt x="2620" y="15646"/>
                    </a:cubicBezTo>
                    <a:cubicBezTo>
                      <a:pt x="3775" y="15551"/>
                      <a:pt x="4621" y="13170"/>
                      <a:pt x="5752" y="10777"/>
                    </a:cubicBezTo>
                    <a:lnTo>
                      <a:pt x="5752" y="10777"/>
                    </a:lnTo>
                    <a:cubicBezTo>
                      <a:pt x="5466" y="11515"/>
                      <a:pt x="5168" y="12229"/>
                      <a:pt x="4882" y="12872"/>
                    </a:cubicBezTo>
                    <a:cubicBezTo>
                      <a:pt x="4490" y="13753"/>
                      <a:pt x="4335" y="14456"/>
                      <a:pt x="4359" y="15004"/>
                    </a:cubicBezTo>
                    <a:cubicBezTo>
                      <a:pt x="4393" y="16333"/>
                      <a:pt x="5387" y="16780"/>
                      <a:pt x="6204" y="16780"/>
                    </a:cubicBezTo>
                    <a:cubicBezTo>
                      <a:pt x="6236" y="16780"/>
                      <a:pt x="6268" y="16779"/>
                      <a:pt x="6299" y="16778"/>
                    </a:cubicBezTo>
                    <a:cubicBezTo>
                      <a:pt x="7478" y="16718"/>
                      <a:pt x="8812" y="14527"/>
                      <a:pt x="9835" y="12277"/>
                    </a:cubicBezTo>
                    <a:cubicBezTo>
                      <a:pt x="9990" y="11944"/>
                      <a:pt x="10145" y="11610"/>
                      <a:pt x="10288" y="11277"/>
                    </a:cubicBezTo>
                    <a:cubicBezTo>
                      <a:pt x="11145" y="9360"/>
                      <a:pt x="11919" y="7574"/>
                      <a:pt x="11943" y="7169"/>
                    </a:cubicBezTo>
                    <a:cubicBezTo>
                      <a:pt x="11979" y="6693"/>
                      <a:pt x="12074" y="5479"/>
                      <a:pt x="10562" y="4883"/>
                    </a:cubicBezTo>
                    <a:cubicBezTo>
                      <a:pt x="10020" y="4667"/>
                      <a:pt x="9533" y="4597"/>
                      <a:pt x="9131" y="4597"/>
                    </a:cubicBezTo>
                    <a:cubicBezTo>
                      <a:pt x="8783" y="4597"/>
                      <a:pt x="8499" y="4649"/>
                      <a:pt x="8300" y="4705"/>
                    </a:cubicBezTo>
                    <a:cubicBezTo>
                      <a:pt x="8621" y="3871"/>
                      <a:pt x="8823" y="3276"/>
                      <a:pt x="8847" y="3109"/>
                    </a:cubicBezTo>
                    <a:cubicBezTo>
                      <a:pt x="8907" y="2681"/>
                      <a:pt x="9050" y="966"/>
                      <a:pt x="7335" y="252"/>
                    </a:cubicBezTo>
                    <a:cubicBezTo>
                      <a:pt x="6899" y="71"/>
                      <a:pt x="6500" y="1"/>
                      <a:pt x="6142"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4571993" y="3218802"/>
                <a:ext cx="256021" cy="285580"/>
              </a:xfrm>
              <a:custGeom>
                <a:avLst/>
                <a:gdLst/>
                <a:ahLst/>
                <a:cxnLst/>
                <a:rect l="l" t="t" r="r" b="b"/>
                <a:pathLst>
                  <a:path w="13884" h="15487" extrusionOk="0">
                    <a:moveTo>
                      <a:pt x="4375" y="1"/>
                    </a:moveTo>
                    <a:cubicBezTo>
                      <a:pt x="4033" y="1"/>
                      <a:pt x="3735" y="56"/>
                      <a:pt x="3394" y="115"/>
                    </a:cubicBezTo>
                    <a:cubicBezTo>
                      <a:pt x="2370" y="282"/>
                      <a:pt x="1286" y="580"/>
                      <a:pt x="560" y="3437"/>
                    </a:cubicBezTo>
                    <a:cubicBezTo>
                      <a:pt x="1" y="5664"/>
                      <a:pt x="1108" y="9176"/>
                      <a:pt x="2334" y="11533"/>
                    </a:cubicBezTo>
                    <a:cubicBezTo>
                      <a:pt x="3715" y="14177"/>
                      <a:pt x="5442" y="15486"/>
                      <a:pt x="5442" y="15486"/>
                    </a:cubicBezTo>
                    <a:cubicBezTo>
                      <a:pt x="10430" y="9628"/>
                      <a:pt x="4228" y="5211"/>
                      <a:pt x="4227" y="5211"/>
                    </a:cubicBezTo>
                    <a:lnTo>
                      <a:pt x="4227" y="5211"/>
                    </a:lnTo>
                    <a:cubicBezTo>
                      <a:pt x="5227" y="5675"/>
                      <a:pt x="6442" y="6449"/>
                      <a:pt x="7728" y="7009"/>
                    </a:cubicBezTo>
                    <a:cubicBezTo>
                      <a:pt x="8525" y="7366"/>
                      <a:pt x="9335" y="7628"/>
                      <a:pt x="10145" y="7711"/>
                    </a:cubicBezTo>
                    <a:cubicBezTo>
                      <a:pt x="10334" y="7729"/>
                      <a:pt x="10545" y="7740"/>
                      <a:pt x="10770" y="7740"/>
                    </a:cubicBezTo>
                    <a:cubicBezTo>
                      <a:pt x="11296" y="7740"/>
                      <a:pt x="11896" y="7683"/>
                      <a:pt x="12455" y="7533"/>
                    </a:cubicBezTo>
                    <a:cubicBezTo>
                      <a:pt x="12455" y="7533"/>
                      <a:pt x="13598" y="7259"/>
                      <a:pt x="13740" y="5902"/>
                    </a:cubicBezTo>
                    <a:cubicBezTo>
                      <a:pt x="13883" y="4532"/>
                      <a:pt x="13574" y="5140"/>
                      <a:pt x="13455" y="4783"/>
                    </a:cubicBezTo>
                    <a:cubicBezTo>
                      <a:pt x="13324" y="4711"/>
                      <a:pt x="13193" y="4640"/>
                      <a:pt x="13062" y="4556"/>
                    </a:cubicBezTo>
                    <a:cubicBezTo>
                      <a:pt x="12812" y="4449"/>
                      <a:pt x="12526" y="4342"/>
                      <a:pt x="12252" y="4175"/>
                    </a:cubicBezTo>
                    <a:cubicBezTo>
                      <a:pt x="11419" y="3687"/>
                      <a:pt x="9692" y="2461"/>
                      <a:pt x="8240" y="1544"/>
                    </a:cubicBezTo>
                    <a:cubicBezTo>
                      <a:pt x="7549" y="1103"/>
                      <a:pt x="6918" y="734"/>
                      <a:pt x="6478" y="544"/>
                    </a:cubicBezTo>
                    <a:cubicBezTo>
                      <a:pt x="6025" y="353"/>
                      <a:pt x="5668" y="222"/>
                      <a:pt x="5346" y="139"/>
                    </a:cubicBezTo>
                    <a:cubicBezTo>
                      <a:pt x="4962" y="38"/>
                      <a:pt x="4654" y="1"/>
                      <a:pt x="4375"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7"/>
            <p:cNvGrpSpPr/>
            <p:nvPr/>
          </p:nvGrpSpPr>
          <p:grpSpPr>
            <a:xfrm>
              <a:off x="6425877" y="3127819"/>
              <a:ext cx="476674" cy="1712302"/>
              <a:chOff x="6425877" y="3127819"/>
              <a:chExt cx="476674" cy="1712302"/>
            </a:xfrm>
          </p:grpSpPr>
          <p:sp>
            <p:nvSpPr>
              <p:cNvPr id="166" name="Google Shape;166;p27"/>
              <p:cNvSpPr/>
              <p:nvPr/>
            </p:nvSpPr>
            <p:spPr>
              <a:xfrm>
                <a:off x="6425877" y="3127819"/>
                <a:ext cx="476674" cy="1712302"/>
              </a:xfrm>
              <a:custGeom>
                <a:avLst/>
                <a:gdLst/>
                <a:ahLst/>
                <a:cxnLst/>
                <a:rect l="l" t="t" r="r" b="b"/>
                <a:pathLst>
                  <a:path w="25850" h="92858" extrusionOk="0">
                    <a:moveTo>
                      <a:pt x="13117" y="1"/>
                    </a:moveTo>
                    <a:cubicBezTo>
                      <a:pt x="13111" y="1"/>
                      <a:pt x="13104" y="1"/>
                      <a:pt x="13098" y="1"/>
                    </a:cubicBezTo>
                    <a:cubicBezTo>
                      <a:pt x="12002" y="25"/>
                      <a:pt x="11907" y="918"/>
                      <a:pt x="11883" y="1358"/>
                    </a:cubicBezTo>
                    <a:cubicBezTo>
                      <a:pt x="11860" y="1811"/>
                      <a:pt x="11883" y="3490"/>
                      <a:pt x="11860" y="4216"/>
                    </a:cubicBezTo>
                    <a:cubicBezTo>
                      <a:pt x="11836" y="4942"/>
                      <a:pt x="11729" y="6895"/>
                      <a:pt x="11645" y="8002"/>
                    </a:cubicBezTo>
                    <a:cubicBezTo>
                      <a:pt x="11562" y="9097"/>
                      <a:pt x="11490" y="11645"/>
                      <a:pt x="11538" y="12431"/>
                    </a:cubicBezTo>
                    <a:cubicBezTo>
                      <a:pt x="11569" y="12957"/>
                      <a:pt x="11286" y="13275"/>
                      <a:pt x="11000" y="13275"/>
                    </a:cubicBezTo>
                    <a:cubicBezTo>
                      <a:pt x="10852" y="13275"/>
                      <a:pt x="10703" y="13190"/>
                      <a:pt x="10598" y="13003"/>
                    </a:cubicBezTo>
                    <a:cubicBezTo>
                      <a:pt x="10288" y="12455"/>
                      <a:pt x="8800" y="8419"/>
                      <a:pt x="8573" y="7633"/>
                    </a:cubicBezTo>
                    <a:cubicBezTo>
                      <a:pt x="8359" y="6847"/>
                      <a:pt x="7954" y="5073"/>
                      <a:pt x="7478" y="3740"/>
                    </a:cubicBezTo>
                    <a:cubicBezTo>
                      <a:pt x="7104" y="2693"/>
                      <a:pt x="6606" y="2299"/>
                      <a:pt x="6098" y="2299"/>
                    </a:cubicBezTo>
                    <a:cubicBezTo>
                      <a:pt x="5958" y="2299"/>
                      <a:pt x="5818" y="2329"/>
                      <a:pt x="5680" y="2382"/>
                    </a:cubicBezTo>
                    <a:cubicBezTo>
                      <a:pt x="5025" y="2644"/>
                      <a:pt x="4728" y="3228"/>
                      <a:pt x="4811" y="3775"/>
                    </a:cubicBezTo>
                    <a:cubicBezTo>
                      <a:pt x="4883" y="4323"/>
                      <a:pt x="5716" y="6895"/>
                      <a:pt x="5918" y="7990"/>
                    </a:cubicBezTo>
                    <a:cubicBezTo>
                      <a:pt x="6121" y="9085"/>
                      <a:pt x="6788" y="11371"/>
                      <a:pt x="7109" y="12336"/>
                    </a:cubicBezTo>
                    <a:cubicBezTo>
                      <a:pt x="7430" y="13288"/>
                      <a:pt x="7585" y="14598"/>
                      <a:pt x="7216" y="14812"/>
                    </a:cubicBezTo>
                    <a:cubicBezTo>
                      <a:pt x="7184" y="14830"/>
                      <a:pt x="7149" y="14838"/>
                      <a:pt x="7112" y="14838"/>
                    </a:cubicBezTo>
                    <a:cubicBezTo>
                      <a:pt x="6722" y="14838"/>
                      <a:pt x="6117" y="13903"/>
                      <a:pt x="5573" y="13217"/>
                    </a:cubicBezTo>
                    <a:cubicBezTo>
                      <a:pt x="4978" y="12467"/>
                      <a:pt x="3466" y="10324"/>
                      <a:pt x="2727" y="9097"/>
                    </a:cubicBezTo>
                    <a:cubicBezTo>
                      <a:pt x="2201" y="8231"/>
                      <a:pt x="1625" y="7970"/>
                      <a:pt x="1179" y="7970"/>
                    </a:cubicBezTo>
                    <a:cubicBezTo>
                      <a:pt x="1000" y="7970"/>
                      <a:pt x="841" y="8012"/>
                      <a:pt x="715" y="8073"/>
                    </a:cubicBezTo>
                    <a:cubicBezTo>
                      <a:pt x="275" y="8288"/>
                      <a:pt x="1" y="8978"/>
                      <a:pt x="406" y="9967"/>
                    </a:cubicBezTo>
                    <a:cubicBezTo>
                      <a:pt x="799" y="10955"/>
                      <a:pt x="2275" y="13134"/>
                      <a:pt x="2835" y="13943"/>
                    </a:cubicBezTo>
                    <a:cubicBezTo>
                      <a:pt x="3394" y="14765"/>
                      <a:pt x="4847" y="17182"/>
                      <a:pt x="4847" y="17182"/>
                    </a:cubicBezTo>
                    <a:cubicBezTo>
                      <a:pt x="5002" y="18337"/>
                      <a:pt x="5204" y="19015"/>
                      <a:pt x="5359" y="20003"/>
                    </a:cubicBezTo>
                    <a:cubicBezTo>
                      <a:pt x="5478" y="20730"/>
                      <a:pt x="5883" y="22182"/>
                      <a:pt x="6061" y="23147"/>
                    </a:cubicBezTo>
                    <a:cubicBezTo>
                      <a:pt x="6240" y="24099"/>
                      <a:pt x="7085" y="26361"/>
                      <a:pt x="7407" y="27183"/>
                    </a:cubicBezTo>
                    <a:cubicBezTo>
                      <a:pt x="7514" y="27421"/>
                      <a:pt x="7585" y="28945"/>
                      <a:pt x="7645" y="29338"/>
                    </a:cubicBezTo>
                    <a:cubicBezTo>
                      <a:pt x="7597" y="36958"/>
                      <a:pt x="7371" y="76606"/>
                      <a:pt x="7157" y="92715"/>
                    </a:cubicBezTo>
                    <a:lnTo>
                      <a:pt x="18849" y="92858"/>
                    </a:lnTo>
                    <a:cubicBezTo>
                      <a:pt x="18003" y="66545"/>
                      <a:pt x="16658" y="28433"/>
                      <a:pt x="17122" y="28195"/>
                    </a:cubicBezTo>
                    <a:cubicBezTo>
                      <a:pt x="17146" y="28183"/>
                      <a:pt x="17158" y="28171"/>
                      <a:pt x="17182" y="28159"/>
                    </a:cubicBezTo>
                    <a:cubicBezTo>
                      <a:pt x="17205" y="28147"/>
                      <a:pt x="17229" y="28124"/>
                      <a:pt x="17253" y="28112"/>
                    </a:cubicBezTo>
                    <a:cubicBezTo>
                      <a:pt x="17265" y="28100"/>
                      <a:pt x="17277" y="28088"/>
                      <a:pt x="17301" y="28076"/>
                    </a:cubicBezTo>
                    <a:cubicBezTo>
                      <a:pt x="17325" y="28052"/>
                      <a:pt x="17360" y="28028"/>
                      <a:pt x="17396" y="27993"/>
                    </a:cubicBezTo>
                    <a:cubicBezTo>
                      <a:pt x="17420" y="27981"/>
                      <a:pt x="17432" y="27969"/>
                      <a:pt x="17456" y="27945"/>
                    </a:cubicBezTo>
                    <a:cubicBezTo>
                      <a:pt x="17491" y="27921"/>
                      <a:pt x="17527" y="27874"/>
                      <a:pt x="17575" y="27838"/>
                    </a:cubicBezTo>
                    <a:cubicBezTo>
                      <a:pt x="17586" y="27826"/>
                      <a:pt x="17598" y="27814"/>
                      <a:pt x="17610" y="27802"/>
                    </a:cubicBezTo>
                    <a:cubicBezTo>
                      <a:pt x="17670" y="27743"/>
                      <a:pt x="17729" y="27683"/>
                      <a:pt x="17789" y="27623"/>
                    </a:cubicBezTo>
                    <a:cubicBezTo>
                      <a:pt x="17801" y="27612"/>
                      <a:pt x="17801" y="27600"/>
                      <a:pt x="17813" y="27588"/>
                    </a:cubicBezTo>
                    <a:cubicBezTo>
                      <a:pt x="17872" y="27540"/>
                      <a:pt x="17920" y="27481"/>
                      <a:pt x="17967" y="27421"/>
                    </a:cubicBezTo>
                    <a:cubicBezTo>
                      <a:pt x="17991" y="27409"/>
                      <a:pt x="18003" y="27385"/>
                      <a:pt x="18015" y="27373"/>
                    </a:cubicBezTo>
                    <a:cubicBezTo>
                      <a:pt x="18063" y="27314"/>
                      <a:pt x="18122" y="27254"/>
                      <a:pt x="18170" y="27195"/>
                    </a:cubicBezTo>
                    <a:cubicBezTo>
                      <a:pt x="18182" y="27183"/>
                      <a:pt x="18194" y="27171"/>
                      <a:pt x="18206" y="27159"/>
                    </a:cubicBezTo>
                    <a:cubicBezTo>
                      <a:pt x="18265" y="27088"/>
                      <a:pt x="18337" y="27004"/>
                      <a:pt x="18396" y="26933"/>
                    </a:cubicBezTo>
                    <a:cubicBezTo>
                      <a:pt x="18408" y="26921"/>
                      <a:pt x="18408" y="26909"/>
                      <a:pt x="18420" y="26909"/>
                    </a:cubicBezTo>
                    <a:cubicBezTo>
                      <a:pt x="18479" y="26838"/>
                      <a:pt x="18527" y="26766"/>
                      <a:pt x="18587" y="26695"/>
                    </a:cubicBezTo>
                    <a:cubicBezTo>
                      <a:pt x="18587" y="26695"/>
                      <a:pt x="18599" y="26683"/>
                      <a:pt x="18599" y="26683"/>
                    </a:cubicBezTo>
                    <a:cubicBezTo>
                      <a:pt x="18813" y="26409"/>
                      <a:pt x="19027" y="26135"/>
                      <a:pt x="19206" y="25897"/>
                    </a:cubicBezTo>
                    <a:cubicBezTo>
                      <a:pt x="19218" y="25885"/>
                      <a:pt x="19218" y="25873"/>
                      <a:pt x="19230" y="25861"/>
                    </a:cubicBezTo>
                    <a:cubicBezTo>
                      <a:pt x="19277" y="25790"/>
                      <a:pt x="19337" y="25718"/>
                      <a:pt x="19384" y="25647"/>
                    </a:cubicBezTo>
                    <a:cubicBezTo>
                      <a:pt x="19444" y="25564"/>
                      <a:pt x="19503" y="25480"/>
                      <a:pt x="19575" y="25397"/>
                    </a:cubicBezTo>
                    <a:cubicBezTo>
                      <a:pt x="20146" y="24647"/>
                      <a:pt x="21123" y="23563"/>
                      <a:pt x="21718" y="22551"/>
                    </a:cubicBezTo>
                    <a:cubicBezTo>
                      <a:pt x="21777" y="22456"/>
                      <a:pt x="21825" y="22361"/>
                      <a:pt x="21873" y="22278"/>
                    </a:cubicBezTo>
                    <a:cubicBezTo>
                      <a:pt x="22194" y="21658"/>
                      <a:pt x="22325" y="20373"/>
                      <a:pt x="22932" y="19611"/>
                    </a:cubicBezTo>
                    <a:cubicBezTo>
                      <a:pt x="23409" y="19015"/>
                      <a:pt x="24135" y="17467"/>
                      <a:pt x="24659" y="16444"/>
                    </a:cubicBezTo>
                    <a:cubicBezTo>
                      <a:pt x="24695" y="16348"/>
                      <a:pt x="24742" y="16277"/>
                      <a:pt x="24778" y="16194"/>
                    </a:cubicBezTo>
                    <a:cubicBezTo>
                      <a:pt x="24837" y="16086"/>
                      <a:pt x="24885" y="15991"/>
                      <a:pt x="24933" y="15908"/>
                    </a:cubicBezTo>
                    <a:cubicBezTo>
                      <a:pt x="24968" y="15836"/>
                      <a:pt x="25004" y="15777"/>
                      <a:pt x="25040" y="15729"/>
                    </a:cubicBezTo>
                    <a:cubicBezTo>
                      <a:pt x="25087" y="15634"/>
                      <a:pt x="25147" y="15551"/>
                      <a:pt x="25206" y="15467"/>
                    </a:cubicBezTo>
                    <a:cubicBezTo>
                      <a:pt x="25218" y="15455"/>
                      <a:pt x="25218" y="15443"/>
                      <a:pt x="25230" y="15432"/>
                    </a:cubicBezTo>
                    <a:cubicBezTo>
                      <a:pt x="25421" y="15181"/>
                      <a:pt x="25623" y="14979"/>
                      <a:pt x="25742" y="14789"/>
                    </a:cubicBezTo>
                    <a:cubicBezTo>
                      <a:pt x="25754" y="14777"/>
                      <a:pt x="25766" y="14753"/>
                      <a:pt x="25766" y="14741"/>
                    </a:cubicBezTo>
                    <a:cubicBezTo>
                      <a:pt x="25778" y="14717"/>
                      <a:pt x="25790" y="14693"/>
                      <a:pt x="25802" y="14670"/>
                    </a:cubicBezTo>
                    <a:cubicBezTo>
                      <a:pt x="25826" y="14610"/>
                      <a:pt x="25838" y="14562"/>
                      <a:pt x="25849" y="14503"/>
                    </a:cubicBezTo>
                    <a:cubicBezTo>
                      <a:pt x="25849" y="14336"/>
                      <a:pt x="25766" y="14169"/>
                      <a:pt x="25528" y="13967"/>
                    </a:cubicBezTo>
                    <a:cubicBezTo>
                      <a:pt x="25292" y="13770"/>
                      <a:pt x="24999" y="13696"/>
                      <a:pt x="24690" y="13696"/>
                    </a:cubicBezTo>
                    <a:cubicBezTo>
                      <a:pt x="24624" y="13696"/>
                      <a:pt x="24558" y="13699"/>
                      <a:pt x="24492" y="13705"/>
                    </a:cubicBezTo>
                    <a:cubicBezTo>
                      <a:pt x="24361" y="13717"/>
                      <a:pt x="24218" y="13741"/>
                      <a:pt x="24087" y="13777"/>
                    </a:cubicBezTo>
                    <a:cubicBezTo>
                      <a:pt x="23897" y="13824"/>
                      <a:pt x="23706" y="13884"/>
                      <a:pt x="23516" y="13967"/>
                    </a:cubicBezTo>
                    <a:cubicBezTo>
                      <a:pt x="23218" y="14098"/>
                      <a:pt x="22944" y="14265"/>
                      <a:pt x="22730" y="14408"/>
                    </a:cubicBezTo>
                    <a:cubicBezTo>
                      <a:pt x="22587" y="14503"/>
                      <a:pt x="22456" y="14610"/>
                      <a:pt x="22337" y="14729"/>
                    </a:cubicBezTo>
                    <a:cubicBezTo>
                      <a:pt x="22325" y="14729"/>
                      <a:pt x="22325" y="14729"/>
                      <a:pt x="22313" y="14741"/>
                    </a:cubicBezTo>
                    <a:cubicBezTo>
                      <a:pt x="22123" y="14920"/>
                      <a:pt x="21944" y="15122"/>
                      <a:pt x="21766" y="15324"/>
                    </a:cubicBezTo>
                    <a:cubicBezTo>
                      <a:pt x="21706" y="15396"/>
                      <a:pt x="21658" y="15479"/>
                      <a:pt x="21599" y="15551"/>
                    </a:cubicBezTo>
                    <a:cubicBezTo>
                      <a:pt x="21492" y="15693"/>
                      <a:pt x="21385" y="15848"/>
                      <a:pt x="21277" y="15991"/>
                    </a:cubicBezTo>
                    <a:cubicBezTo>
                      <a:pt x="21230" y="16074"/>
                      <a:pt x="21182" y="16146"/>
                      <a:pt x="21135" y="16217"/>
                    </a:cubicBezTo>
                    <a:cubicBezTo>
                      <a:pt x="20789" y="16753"/>
                      <a:pt x="20480" y="17289"/>
                      <a:pt x="20182" y="17694"/>
                    </a:cubicBezTo>
                    <a:cubicBezTo>
                      <a:pt x="19837" y="18182"/>
                      <a:pt x="19599" y="18551"/>
                      <a:pt x="19372" y="18575"/>
                    </a:cubicBezTo>
                    <a:cubicBezTo>
                      <a:pt x="19361" y="18575"/>
                      <a:pt x="19361" y="18575"/>
                      <a:pt x="19361" y="18587"/>
                    </a:cubicBezTo>
                    <a:cubicBezTo>
                      <a:pt x="19356" y="18587"/>
                      <a:pt x="19351" y="18587"/>
                      <a:pt x="19347" y="18587"/>
                    </a:cubicBezTo>
                    <a:cubicBezTo>
                      <a:pt x="19149" y="18587"/>
                      <a:pt x="18950" y="18333"/>
                      <a:pt x="18706" y="17646"/>
                    </a:cubicBezTo>
                    <a:cubicBezTo>
                      <a:pt x="18170" y="16182"/>
                      <a:pt x="19408" y="12003"/>
                      <a:pt x="19694" y="10693"/>
                    </a:cubicBezTo>
                    <a:cubicBezTo>
                      <a:pt x="19980" y="9383"/>
                      <a:pt x="20861" y="6026"/>
                      <a:pt x="21087" y="5133"/>
                    </a:cubicBezTo>
                    <a:cubicBezTo>
                      <a:pt x="21313" y="4240"/>
                      <a:pt x="21766" y="2751"/>
                      <a:pt x="20253" y="2323"/>
                    </a:cubicBezTo>
                    <a:cubicBezTo>
                      <a:pt x="20151" y="2295"/>
                      <a:pt x="20053" y="2281"/>
                      <a:pt x="19960" y="2281"/>
                    </a:cubicBezTo>
                    <a:cubicBezTo>
                      <a:pt x="18672" y="2281"/>
                      <a:pt x="18282" y="4808"/>
                      <a:pt x="18027" y="5418"/>
                    </a:cubicBezTo>
                    <a:cubicBezTo>
                      <a:pt x="17765" y="6085"/>
                      <a:pt x="17348" y="7740"/>
                      <a:pt x="17086" y="8502"/>
                    </a:cubicBezTo>
                    <a:cubicBezTo>
                      <a:pt x="16827" y="9246"/>
                      <a:pt x="15970" y="12789"/>
                      <a:pt x="15200" y="12789"/>
                    </a:cubicBezTo>
                    <a:cubicBezTo>
                      <a:pt x="15194" y="12789"/>
                      <a:pt x="15188" y="12789"/>
                      <a:pt x="15181" y="12788"/>
                    </a:cubicBezTo>
                    <a:cubicBezTo>
                      <a:pt x="14419" y="12729"/>
                      <a:pt x="14800" y="9836"/>
                      <a:pt x="14824" y="8812"/>
                    </a:cubicBezTo>
                    <a:cubicBezTo>
                      <a:pt x="14836" y="7776"/>
                      <a:pt x="14765" y="5549"/>
                      <a:pt x="14681" y="4752"/>
                    </a:cubicBezTo>
                    <a:cubicBezTo>
                      <a:pt x="14598" y="3966"/>
                      <a:pt x="14586" y="2620"/>
                      <a:pt x="14574" y="1799"/>
                    </a:cubicBezTo>
                    <a:cubicBezTo>
                      <a:pt x="14562" y="982"/>
                      <a:pt x="14198" y="1"/>
                      <a:pt x="13117" y="1"/>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6535005" y="3798556"/>
                <a:ext cx="245916" cy="1040901"/>
              </a:xfrm>
              <a:custGeom>
                <a:avLst/>
                <a:gdLst/>
                <a:ahLst/>
                <a:cxnLst/>
                <a:rect l="l" t="t" r="r" b="b"/>
                <a:pathLst>
                  <a:path w="13336" h="56448" extrusionOk="0">
                    <a:moveTo>
                      <a:pt x="1215" y="1"/>
                    </a:moveTo>
                    <a:lnTo>
                      <a:pt x="0" y="56448"/>
                    </a:lnTo>
                    <a:lnTo>
                      <a:pt x="13335" y="56448"/>
                    </a:lnTo>
                    <a:lnTo>
                      <a:pt x="11514" y="84"/>
                    </a:lnTo>
                    <a:cubicBezTo>
                      <a:pt x="10154" y="578"/>
                      <a:pt x="8603" y="746"/>
                      <a:pt x="7125" y="746"/>
                    </a:cubicBezTo>
                    <a:cubicBezTo>
                      <a:pt x="4009" y="746"/>
                      <a:pt x="1215" y="1"/>
                      <a:pt x="1215"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6547083" y="3756402"/>
                <a:ext cx="208593" cy="73963"/>
              </a:xfrm>
              <a:custGeom>
                <a:avLst/>
                <a:gdLst/>
                <a:ahLst/>
                <a:cxnLst/>
                <a:rect l="l" t="t" r="r" b="b"/>
                <a:pathLst>
                  <a:path w="11312" h="4011" extrusionOk="0">
                    <a:moveTo>
                      <a:pt x="500" y="1"/>
                    </a:moveTo>
                    <a:lnTo>
                      <a:pt x="0" y="3072"/>
                    </a:lnTo>
                    <a:cubicBezTo>
                      <a:pt x="0" y="3072"/>
                      <a:pt x="2842" y="4011"/>
                      <a:pt x="6306" y="4011"/>
                    </a:cubicBezTo>
                    <a:cubicBezTo>
                      <a:pt x="7914" y="4011"/>
                      <a:pt x="9657" y="3808"/>
                      <a:pt x="11311" y="3215"/>
                    </a:cubicBezTo>
                    <a:lnTo>
                      <a:pt x="10704" y="417"/>
                    </a:lnTo>
                    <a:cubicBezTo>
                      <a:pt x="10704" y="417"/>
                      <a:pt x="9309" y="558"/>
                      <a:pt x="7242" y="558"/>
                    </a:cubicBezTo>
                    <a:cubicBezTo>
                      <a:pt x="5368" y="558"/>
                      <a:pt x="2941" y="442"/>
                      <a:pt x="500"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7"/>
            <p:cNvGrpSpPr/>
            <p:nvPr/>
          </p:nvGrpSpPr>
          <p:grpSpPr>
            <a:xfrm>
              <a:off x="7299472" y="2906945"/>
              <a:ext cx="646820" cy="1935370"/>
              <a:chOff x="7299472" y="2906945"/>
              <a:chExt cx="646820" cy="1935370"/>
            </a:xfrm>
          </p:grpSpPr>
          <p:sp>
            <p:nvSpPr>
              <p:cNvPr id="170" name="Google Shape;170;p27"/>
              <p:cNvSpPr/>
              <p:nvPr/>
            </p:nvSpPr>
            <p:spPr>
              <a:xfrm>
                <a:off x="7527593" y="3673625"/>
                <a:ext cx="240" cy="3983"/>
              </a:xfrm>
              <a:custGeom>
                <a:avLst/>
                <a:gdLst/>
                <a:ahLst/>
                <a:cxnLst/>
                <a:rect l="l" t="t" r="r" b="b"/>
                <a:pathLst>
                  <a:path w="13" h="216" extrusionOk="0">
                    <a:moveTo>
                      <a:pt x="12" y="215"/>
                    </a:moveTo>
                    <a:cubicBezTo>
                      <a:pt x="12" y="144"/>
                      <a:pt x="1" y="72"/>
                      <a:pt x="1" y="1"/>
                    </a:cubicBezTo>
                    <a:cubicBezTo>
                      <a:pt x="1" y="72"/>
                      <a:pt x="12" y="144"/>
                      <a:pt x="12" y="2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7505852" y="4146980"/>
                <a:ext cx="904" cy="12318"/>
              </a:xfrm>
              <a:custGeom>
                <a:avLst/>
                <a:gdLst/>
                <a:ahLst/>
                <a:cxnLst/>
                <a:rect l="l" t="t" r="r" b="b"/>
                <a:pathLst>
                  <a:path w="49" h="668" extrusionOk="0">
                    <a:moveTo>
                      <a:pt x="1" y="667"/>
                    </a:moveTo>
                    <a:cubicBezTo>
                      <a:pt x="13" y="441"/>
                      <a:pt x="25" y="227"/>
                      <a:pt x="48" y="1"/>
                    </a:cubicBezTo>
                    <a:cubicBezTo>
                      <a:pt x="25" y="227"/>
                      <a:pt x="13" y="441"/>
                      <a:pt x="1" y="6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7507180" y="4124372"/>
                <a:ext cx="1106" cy="13848"/>
              </a:xfrm>
              <a:custGeom>
                <a:avLst/>
                <a:gdLst/>
                <a:ahLst/>
                <a:cxnLst/>
                <a:rect l="l" t="t" r="r" b="b"/>
                <a:pathLst>
                  <a:path w="60" h="751" extrusionOk="0">
                    <a:moveTo>
                      <a:pt x="0" y="750"/>
                    </a:moveTo>
                    <a:cubicBezTo>
                      <a:pt x="24" y="489"/>
                      <a:pt x="36" y="250"/>
                      <a:pt x="60" y="0"/>
                    </a:cubicBezTo>
                    <a:cubicBezTo>
                      <a:pt x="36" y="250"/>
                      <a:pt x="24" y="489"/>
                      <a:pt x="0" y="75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7523425" y="3880890"/>
                <a:ext cx="461" cy="7044"/>
              </a:xfrm>
              <a:custGeom>
                <a:avLst/>
                <a:gdLst/>
                <a:ahLst/>
                <a:cxnLst/>
                <a:rect l="l" t="t" r="r" b="b"/>
                <a:pathLst>
                  <a:path w="25" h="382" extrusionOk="0">
                    <a:moveTo>
                      <a:pt x="0" y="381"/>
                    </a:moveTo>
                    <a:cubicBezTo>
                      <a:pt x="0" y="250"/>
                      <a:pt x="12" y="131"/>
                      <a:pt x="24" y="0"/>
                    </a:cubicBezTo>
                    <a:cubicBezTo>
                      <a:pt x="12" y="131"/>
                      <a:pt x="0" y="250"/>
                      <a:pt x="0" y="38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7528035" y="3681978"/>
                <a:ext cx="240" cy="4186"/>
              </a:xfrm>
              <a:custGeom>
                <a:avLst/>
                <a:gdLst/>
                <a:ahLst/>
                <a:cxnLst/>
                <a:rect l="l" t="t" r="r" b="b"/>
                <a:pathLst>
                  <a:path w="13" h="227" extrusionOk="0">
                    <a:moveTo>
                      <a:pt x="12" y="227"/>
                    </a:moveTo>
                    <a:cubicBezTo>
                      <a:pt x="12" y="143"/>
                      <a:pt x="0" y="72"/>
                      <a:pt x="0" y="0"/>
                    </a:cubicBezTo>
                    <a:cubicBezTo>
                      <a:pt x="0" y="72"/>
                      <a:pt x="12" y="143"/>
                      <a:pt x="12" y="22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7508710" y="4107684"/>
                <a:ext cx="682" cy="9017"/>
              </a:xfrm>
              <a:custGeom>
                <a:avLst/>
                <a:gdLst/>
                <a:ahLst/>
                <a:cxnLst/>
                <a:rect l="l" t="t" r="r" b="b"/>
                <a:pathLst>
                  <a:path w="37" h="489" extrusionOk="0">
                    <a:moveTo>
                      <a:pt x="1" y="489"/>
                    </a:moveTo>
                    <a:cubicBezTo>
                      <a:pt x="12" y="322"/>
                      <a:pt x="24" y="167"/>
                      <a:pt x="36" y="1"/>
                    </a:cubicBezTo>
                    <a:cubicBezTo>
                      <a:pt x="24" y="167"/>
                      <a:pt x="12" y="322"/>
                      <a:pt x="1" y="48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528902" y="3752235"/>
                <a:ext cx="18" cy="5495"/>
              </a:xfrm>
              <a:custGeom>
                <a:avLst/>
                <a:gdLst/>
                <a:ahLst/>
                <a:cxnLst/>
                <a:rect l="l" t="t" r="r" b="b"/>
                <a:pathLst>
                  <a:path w="1" h="298" extrusionOk="0">
                    <a:moveTo>
                      <a:pt x="1" y="298"/>
                    </a:moveTo>
                    <a:cubicBezTo>
                      <a:pt x="1" y="203"/>
                      <a:pt x="1" y="96"/>
                      <a:pt x="1" y="0"/>
                    </a:cubicBezTo>
                    <a:cubicBezTo>
                      <a:pt x="1" y="96"/>
                      <a:pt x="1" y="203"/>
                      <a:pt x="1"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7499269" y="4249506"/>
                <a:ext cx="682" cy="9902"/>
              </a:xfrm>
              <a:custGeom>
                <a:avLst/>
                <a:gdLst/>
                <a:ahLst/>
                <a:cxnLst/>
                <a:rect l="l" t="t" r="r" b="b"/>
                <a:pathLst>
                  <a:path w="37" h="537" extrusionOk="0">
                    <a:moveTo>
                      <a:pt x="1" y="537"/>
                    </a:moveTo>
                    <a:cubicBezTo>
                      <a:pt x="13" y="358"/>
                      <a:pt x="24" y="180"/>
                      <a:pt x="36" y="1"/>
                    </a:cubicBezTo>
                    <a:cubicBezTo>
                      <a:pt x="24" y="180"/>
                      <a:pt x="13" y="358"/>
                      <a:pt x="1" y="53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7511126" y="4078272"/>
                <a:ext cx="240" cy="1106"/>
              </a:xfrm>
              <a:custGeom>
                <a:avLst/>
                <a:gdLst/>
                <a:ahLst/>
                <a:cxnLst/>
                <a:rect l="l" t="t" r="r" b="b"/>
                <a:pathLst>
                  <a:path w="13" h="60" extrusionOk="0">
                    <a:moveTo>
                      <a:pt x="1" y="60"/>
                    </a:moveTo>
                    <a:cubicBezTo>
                      <a:pt x="1" y="36"/>
                      <a:pt x="12" y="12"/>
                      <a:pt x="12" y="0"/>
                    </a:cubicBezTo>
                    <a:cubicBezTo>
                      <a:pt x="12" y="12"/>
                      <a:pt x="1" y="36"/>
                      <a:pt x="1" y="6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7526284" y="3658043"/>
                <a:ext cx="443" cy="3540"/>
              </a:xfrm>
              <a:custGeom>
                <a:avLst/>
                <a:gdLst/>
                <a:ahLst/>
                <a:cxnLst/>
                <a:rect l="l" t="t" r="r" b="b"/>
                <a:pathLst>
                  <a:path w="24" h="192" extrusionOk="0">
                    <a:moveTo>
                      <a:pt x="24" y="191"/>
                    </a:moveTo>
                    <a:cubicBezTo>
                      <a:pt x="12" y="132"/>
                      <a:pt x="0" y="60"/>
                      <a:pt x="0" y="1"/>
                    </a:cubicBezTo>
                    <a:cubicBezTo>
                      <a:pt x="0" y="60"/>
                      <a:pt x="12" y="132"/>
                      <a:pt x="24" y="19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7497739" y="4272999"/>
                <a:ext cx="664" cy="10787"/>
              </a:xfrm>
              <a:custGeom>
                <a:avLst/>
                <a:gdLst/>
                <a:ahLst/>
                <a:cxnLst/>
                <a:rect l="l" t="t" r="r" b="b"/>
                <a:pathLst>
                  <a:path w="36" h="585" extrusionOk="0">
                    <a:moveTo>
                      <a:pt x="0" y="584"/>
                    </a:moveTo>
                    <a:cubicBezTo>
                      <a:pt x="12" y="394"/>
                      <a:pt x="24" y="203"/>
                      <a:pt x="36" y="1"/>
                    </a:cubicBezTo>
                    <a:cubicBezTo>
                      <a:pt x="24" y="203"/>
                      <a:pt x="12" y="394"/>
                      <a:pt x="0" y="58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7524292" y="3865954"/>
                <a:ext cx="240" cy="6399"/>
              </a:xfrm>
              <a:custGeom>
                <a:avLst/>
                <a:gdLst/>
                <a:ahLst/>
                <a:cxnLst/>
                <a:rect l="l" t="t" r="r" b="b"/>
                <a:pathLst>
                  <a:path w="13" h="347" extrusionOk="0">
                    <a:moveTo>
                      <a:pt x="1" y="346"/>
                    </a:moveTo>
                    <a:cubicBezTo>
                      <a:pt x="1" y="227"/>
                      <a:pt x="13" y="120"/>
                      <a:pt x="13" y="1"/>
                    </a:cubicBezTo>
                    <a:cubicBezTo>
                      <a:pt x="13" y="120"/>
                      <a:pt x="1" y="227"/>
                      <a:pt x="1" y="34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7526929" y="3665511"/>
                <a:ext cx="461" cy="3965"/>
              </a:xfrm>
              <a:custGeom>
                <a:avLst/>
                <a:gdLst/>
                <a:ahLst/>
                <a:cxnLst/>
                <a:rect l="l" t="t" r="r" b="b"/>
                <a:pathLst>
                  <a:path w="25" h="215" extrusionOk="0">
                    <a:moveTo>
                      <a:pt x="25" y="215"/>
                    </a:moveTo>
                    <a:cubicBezTo>
                      <a:pt x="13" y="143"/>
                      <a:pt x="13" y="72"/>
                      <a:pt x="1" y="0"/>
                    </a:cubicBezTo>
                    <a:cubicBezTo>
                      <a:pt x="13" y="72"/>
                      <a:pt x="13" y="143"/>
                      <a:pt x="25" y="2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500800" y="4226235"/>
                <a:ext cx="682" cy="9238"/>
              </a:xfrm>
              <a:custGeom>
                <a:avLst/>
                <a:gdLst/>
                <a:ahLst/>
                <a:cxnLst/>
                <a:rect l="l" t="t" r="r" b="b"/>
                <a:pathLst>
                  <a:path w="37" h="501" extrusionOk="0">
                    <a:moveTo>
                      <a:pt x="1" y="501"/>
                    </a:moveTo>
                    <a:cubicBezTo>
                      <a:pt x="13" y="334"/>
                      <a:pt x="25" y="168"/>
                      <a:pt x="37" y="1"/>
                    </a:cubicBezTo>
                    <a:cubicBezTo>
                      <a:pt x="25" y="168"/>
                      <a:pt x="13" y="334"/>
                      <a:pt x="1" y="50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7502791" y="4203849"/>
                <a:ext cx="18" cy="1106"/>
              </a:xfrm>
              <a:custGeom>
                <a:avLst/>
                <a:gdLst/>
                <a:ahLst/>
                <a:cxnLst/>
                <a:rect l="l" t="t" r="r" b="b"/>
                <a:pathLst>
                  <a:path w="1" h="60" extrusionOk="0">
                    <a:moveTo>
                      <a:pt x="0" y="60"/>
                    </a:moveTo>
                    <a:cubicBezTo>
                      <a:pt x="0" y="36"/>
                      <a:pt x="0" y="24"/>
                      <a:pt x="0" y="0"/>
                    </a:cubicBezTo>
                    <a:cubicBezTo>
                      <a:pt x="0" y="24"/>
                      <a:pt x="0" y="36"/>
                      <a:pt x="0" y="6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7528902" y="3746297"/>
                <a:ext cx="18" cy="18"/>
              </a:xfrm>
              <a:custGeom>
                <a:avLst/>
                <a:gdLst/>
                <a:ahLst/>
                <a:cxnLst/>
                <a:rect l="l" t="t" r="r" b="b"/>
                <a:pathLst>
                  <a:path w="1" h="1" extrusionOk="0">
                    <a:moveTo>
                      <a:pt x="1" y="1"/>
                    </a:move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518373" y="3963668"/>
                <a:ext cx="461" cy="7689"/>
              </a:xfrm>
              <a:custGeom>
                <a:avLst/>
                <a:gdLst/>
                <a:ahLst/>
                <a:cxnLst/>
                <a:rect l="l" t="t" r="r" b="b"/>
                <a:pathLst>
                  <a:path w="25" h="417" extrusionOk="0">
                    <a:moveTo>
                      <a:pt x="0" y="417"/>
                    </a:moveTo>
                    <a:cubicBezTo>
                      <a:pt x="12" y="274"/>
                      <a:pt x="12" y="143"/>
                      <a:pt x="24" y="0"/>
                    </a:cubicBezTo>
                    <a:cubicBezTo>
                      <a:pt x="12" y="143"/>
                      <a:pt x="12" y="274"/>
                      <a:pt x="0" y="41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521452" y="3912718"/>
                <a:ext cx="443" cy="7487"/>
              </a:xfrm>
              <a:custGeom>
                <a:avLst/>
                <a:gdLst/>
                <a:ahLst/>
                <a:cxnLst/>
                <a:rect l="l" t="t" r="r" b="b"/>
                <a:pathLst>
                  <a:path w="24" h="406" extrusionOk="0">
                    <a:moveTo>
                      <a:pt x="0" y="406"/>
                    </a:moveTo>
                    <a:cubicBezTo>
                      <a:pt x="12" y="263"/>
                      <a:pt x="24" y="132"/>
                      <a:pt x="24" y="1"/>
                    </a:cubicBezTo>
                    <a:cubicBezTo>
                      <a:pt x="24" y="132"/>
                      <a:pt x="12" y="263"/>
                      <a:pt x="0" y="40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7517267" y="3981444"/>
                <a:ext cx="461" cy="7929"/>
              </a:xfrm>
              <a:custGeom>
                <a:avLst/>
                <a:gdLst/>
                <a:ahLst/>
                <a:cxnLst/>
                <a:rect l="l" t="t" r="r" b="b"/>
                <a:pathLst>
                  <a:path w="25" h="430" extrusionOk="0">
                    <a:moveTo>
                      <a:pt x="1" y="429"/>
                    </a:moveTo>
                    <a:cubicBezTo>
                      <a:pt x="1" y="286"/>
                      <a:pt x="13" y="143"/>
                      <a:pt x="25" y="0"/>
                    </a:cubicBezTo>
                    <a:cubicBezTo>
                      <a:pt x="13" y="143"/>
                      <a:pt x="1" y="286"/>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520567" y="3928964"/>
                <a:ext cx="461" cy="7929"/>
              </a:xfrm>
              <a:custGeom>
                <a:avLst/>
                <a:gdLst/>
                <a:ahLst/>
                <a:cxnLst/>
                <a:rect l="l" t="t" r="r" b="b"/>
                <a:pathLst>
                  <a:path w="25" h="430" extrusionOk="0">
                    <a:moveTo>
                      <a:pt x="1" y="429"/>
                    </a:moveTo>
                    <a:cubicBezTo>
                      <a:pt x="1" y="287"/>
                      <a:pt x="12" y="144"/>
                      <a:pt x="24" y="1"/>
                    </a:cubicBezTo>
                    <a:cubicBezTo>
                      <a:pt x="12" y="144"/>
                      <a:pt x="1" y="287"/>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7519461" y="3946094"/>
                <a:ext cx="461" cy="7929"/>
              </a:xfrm>
              <a:custGeom>
                <a:avLst/>
                <a:gdLst/>
                <a:ahLst/>
                <a:cxnLst/>
                <a:rect l="l" t="t" r="r" b="b"/>
                <a:pathLst>
                  <a:path w="25" h="430" extrusionOk="0">
                    <a:moveTo>
                      <a:pt x="1" y="429"/>
                    </a:moveTo>
                    <a:cubicBezTo>
                      <a:pt x="13" y="286"/>
                      <a:pt x="13" y="143"/>
                      <a:pt x="25" y="1"/>
                    </a:cubicBezTo>
                    <a:cubicBezTo>
                      <a:pt x="13" y="143"/>
                      <a:pt x="13" y="286"/>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7512232" y="4057195"/>
                <a:ext cx="443" cy="6602"/>
              </a:xfrm>
              <a:custGeom>
                <a:avLst/>
                <a:gdLst/>
                <a:ahLst/>
                <a:cxnLst/>
                <a:rect l="l" t="t" r="r" b="b"/>
                <a:pathLst>
                  <a:path w="24" h="358" extrusionOk="0">
                    <a:moveTo>
                      <a:pt x="0" y="357"/>
                    </a:moveTo>
                    <a:cubicBezTo>
                      <a:pt x="12" y="238"/>
                      <a:pt x="12" y="119"/>
                      <a:pt x="24" y="0"/>
                    </a:cubicBezTo>
                    <a:cubicBezTo>
                      <a:pt x="12" y="119"/>
                      <a:pt x="12" y="238"/>
                      <a:pt x="0" y="35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7513542" y="4037206"/>
                <a:ext cx="461" cy="8575"/>
              </a:xfrm>
              <a:custGeom>
                <a:avLst/>
                <a:gdLst/>
                <a:ahLst/>
                <a:cxnLst/>
                <a:rect l="l" t="t" r="r" b="b"/>
                <a:pathLst>
                  <a:path w="25" h="465" extrusionOk="0">
                    <a:moveTo>
                      <a:pt x="1" y="465"/>
                    </a:moveTo>
                    <a:cubicBezTo>
                      <a:pt x="1" y="310"/>
                      <a:pt x="12" y="155"/>
                      <a:pt x="24" y="1"/>
                    </a:cubicBezTo>
                    <a:cubicBezTo>
                      <a:pt x="12" y="155"/>
                      <a:pt x="1" y="310"/>
                      <a:pt x="1" y="46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7528478" y="3690756"/>
                <a:ext cx="240" cy="4407"/>
              </a:xfrm>
              <a:custGeom>
                <a:avLst/>
                <a:gdLst/>
                <a:ahLst/>
                <a:cxnLst/>
                <a:rect l="l" t="t" r="r" b="b"/>
                <a:pathLst>
                  <a:path w="13" h="239" extrusionOk="0">
                    <a:moveTo>
                      <a:pt x="12" y="239"/>
                    </a:moveTo>
                    <a:cubicBezTo>
                      <a:pt x="0" y="155"/>
                      <a:pt x="0" y="72"/>
                      <a:pt x="0" y="1"/>
                    </a:cubicBezTo>
                    <a:cubicBezTo>
                      <a:pt x="0" y="72"/>
                      <a:pt x="0" y="155"/>
                      <a:pt x="12" y="23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7522540" y="3896472"/>
                <a:ext cx="461" cy="7265"/>
              </a:xfrm>
              <a:custGeom>
                <a:avLst/>
                <a:gdLst/>
                <a:ahLst/>
                <a:cxnLst/>
                <a:rect l="l" t="t" r="r" b="b"/>
                <a:pathLst>
                  <a:path w="25" h="394" extrusionOk="0">
                    <a:moveTo>
                      <a:pt x="1" y="394"/>
                    </a:moveTo>
                    <a:cubicBezTo>
                      <a:pt x="1" y="263"/>
                      <a:pt x="13" y="132"/>
                      <a:pt x="24" y="1"/>
                    </a:cubicBezTo>
                    <a:cubicBezTo>
                      <a:pt x="13" y="132"/>
                      <a:pt x="1" y="263"/>
                      <a:pt x="1" y="39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7496190" y="4296934"/>
                <a:ext cx="682" cy="11433"/>
              </a:xfrm>
              <a:custGeom>
                <a:avLst/>
                <a:gdLst/>
                <a:ahLst/>
                <a:cxnLst/>
                <a:rect l="l" t="t" r="r" b="b"/>
                <a:pathLst>
                  <a:path w="37" h="620" extrusionOk="0">
                    <a:moveTo>
                      <a:pt x="1" y="620"/>
                    </a:moveTo>
                    <a:cubicBezTo>
                      <a:pt x="13" y="417"/>
                      <a:pt x="25" y="215"/>
                      <a:pt x="37" y="1"/>
                    </a:cubicBezTo>
                    <a:cubicBezTo>
                      <a:pt x="25" y="215"/>
                      <a:pt x="13" y="417"/>
                      <a:pt x="1" y="62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7515957" y="3999663"/>
                <a:ext cx="461" cy="8575"/>
              </a:xfrm>
              <a:custGeom>
                <a:avLst/>
                <a:gdLst/>
                <a:ahLst/>
                <a:cxnLst/>
                <a:rect l="l" t="t" r="r" b="b"/>
                <a:pathLst>
                  <a:path w="25" h="465" extrusionOk="0">
                    <a:moveTo>
                      <a:pt x="0" y="465"/>
                    </a:moveTo>
                    <a:cubicBezTo>
                      <a:pt x="12" y="298"/>
                      <a:pt x="24" y="144"/>
                      <a:pt x="24" y="1"/>
                    </a:cubicBezTo>
                    <a:cubicBezTo>
                      <a:pt x="24" y="144"/>
                      <a:pt x="12" y="298"/>
                      <a:pt x="0" y="46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7528699" y="3699976"/>
                <a:ext cx="18" cy="18"/>
              </a:xfrm>
              <a:custGeom>
                <a:avLst/>
                <a:gdLst/>
                <a:ahLst/>
                <a:cxnLst/>
                <a:rect l="l" t="t" r="r" b="b"/>
                <a:pathLst>
                  <a:path w="1" h="1" extrusionOk="0">
                    <a:moveTo>
                      <a:pt x="0" y="1"/>
                    </a:move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7514648" y="4017881"/>
                <a:ext cx="664" cy="9238"/>
              </a:xfrm>
              <a:custGeom>
                <a:avLst/>
                <a:gdLst/>
                <a:ahLst/>
                <a:cxnLst/>
                <a:rect l="l" t="t" r="r" b="b"/>
                <a:pathLst>
                  <a:path w="36" h="501" extrusionOk="0">
                    <a:moveTo>
                      <a:pt x="0" y="501"/>
                    </a:moveTo>
                    <a:cubicBezTo>
                      <a:pt x="12" y="334"/>
                      <a:pt x="24" y="168"/>
                      <a:pt x="36" y="1"/>
                    </a:cubicBezTo>
                    <a:cubicBezTo>
                      <a:pt x="24" y="168"/>
                      <a:pt x="12" y="334"/>
                      <a:pt x="0" y="50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7521010" y="3626861"/>
                <a:ext cx="682" cy="2434"/>
              </a:xfrm>
              <a:custGeom>
                <a:avLst/>
                <a:gdLst/>
                <a:ahLst/>
                <a:cxnLst/>
                <a:rect l="l" t="t" r="r" b="b"/>
                <a:pathLst>
                  <a:path w="37" h="132" extrusionOk="0">
                    <a:moveTo>
                      <a:pt x="36" y="132"/>
                    </a:moveTo>
                    <a:cubicBezTo>
                      <a:pt x="24" y="84"/>
                      <a:pt x="12" y="37"/>
                      <a:pt x="0" y="1"/>
                    </a:cubicBezTo>
                    <a:cubicBezTo>
                      <a:pt x="12" y="37"/>
                      <a:pt x="24" y="84"/>
                      <a:pt x="36" y="132"/>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7525399" y="3651017"/>
                <a:ext cx="461" cy="3319"/>
              </a:xfrm>
              <a:custGeom>
                <a:avLst/>
                <a:gdLst/>
                <a:ahLst/>
                <a:cxnLst/>
                <a:rect l="l" t="t" r="r" b="b"/>
                <a:pathLst>
                  <a:path w="25" h="180" extrusionOk="0">
                    <a:moveTo>
                      <a:pt x="24" y="179"/>
                    </a:moveTo>
                    <a:cubicBezTo>
                      <a:pt x="12" y="120"/>
                      <a:pt x="12" y="60"/>
                      <a:pt x="0" y="1"/>
                    </a:cubicBezTo>
                    <a:cubicBezTo>
                      <a:pt x="12" y="60"/>
                      <a:pt x="12" y="120"/>
                      <a:pt x="24" y="1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7475777" y="4641633"/>
                <a:ext cx="904" cy="13185"/>
              </a:xfrm>
              <a:custGeom>
                <a:avLst/>
                <a:gdLst/>
                <a:ahLst/>
                <a:cxnLst/>
                <a:rect l="l" t="t" r="r" b="b"/>
                <a:pathLst>
                  <a:path w="49" h="715" extrusionOk="0">
                    <a:moveTo>
                      <a:pt x="1" y="715"/>
                    </a:moveTo>
                    <a:cubicBezTo>
                      <a:pt x="13" y="477"/>
                      <a:pt x="24" y="239"/>
                      <a:pt x="48" y="0"/>
                    </a:cubicBezTo>
                    <a:cubicBezTo>
                      <a:pt x="24" y="239"/>
                      <a:pt x="13" y="477"/>
                      <a:pt x="1" y="7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7477307" y="4613309"/>
                <a:ext cx="682" cy="13185"/>
              </a:xfrm>
              <a:custGeom>
                <a:avLst/>
                <a:gdLst/>
                <a:ahLst/>
                <a:cxnLst/>
                <a:rect l="l" t="t" r="r" b="b"/>
                <a:pathLst>
                  <a:path w="37" h="715" extrusionOk="0">
                    <a:moveTo>
                      <a:pt x="1" y="715"/>
                    </a:moveTo>
                    <a:cubicBezTo>
                      <a:pt x="13" y="477"/>
                      <a:pt x="25" y="239"/>
                      <a:pt x="37" y="1"/>
                    </a:cubicBezTo>
                    <a:cubicBezTo>
                      <a:pt x="25" y="239"/>
                      <a:pt x="13" y="477"/>
                      <a:pt x="1" y="7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7528257" y="3776170"/>
                <a:ext cx="240" cy="5716"/>
              </a:xfrm>
              <a:custGeom>
                <a:avLst/>
                <a:gdLst/>
                <a:ahLst/>
                <a:cxnLst/>
                <a:rect l="l" t="t" r="r" b="b"/>
                <a:pathLst>
                  <a:path w="13" h="310" extrusionOk="0">
                    <a:moveTo>
                      <a:pt x="0" y="310"/>
                    </a:moveTo>
                    <a:cubicBezTo>
                      <a:pt x="0" y="203"/>
                      <a:pt x="0" y="95"/>
                      <a:pt x="12" y="0"/>
                    </a:cubicBezTo>
                    <a:cubicBezTo>
                      <a:pt x="0" y="95"/>
                      <a:pt x="0" y="203"/>
                      <a:pt x="0" y="31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7526487" y="3825349"/>
                <a:ext cx="18" cy="3079"/>
              </a:xfrm>
              <a:custGeom>
                <a:avLst/>
                <a:gdLst/>
                <a:ahLst/>
                <a:cxnLst/>
                <a:rect l="l" t="t" r="r" b="b"/>
                <a:pathLst>
                  <a:path w="1" h="167" extrusionOk="0">
                    <a:moveTo>
                      <a:pt x="1" y="167"/>
                    </a:moveTo>
                    <a:cubicBezTo>
                      <a:pt x="1" y="107"/>
                      <a:pt x="1" y="60"/>
                      <a:pt x="1" y="0"/>
                    </a:cubicBezTo>
                    <a:cubicBezTo>
                      <a:pt x="1" y="60"/>
                      <a:pt x="1" y="107"/>
                      <a:pt x="1" y="1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7470281" y="4760405"/>
                <a:ext cx="461" cy="12097"/>
              </a:xfrm>
              <a:custGeom>
                <a:avLst/>
                <a:gdLst/>
                <a:ahLst/>
                <a:cxnLst/>
                <a:rect l="l" t="t" r="r" b="b"/>
                <a:pathLst>
                  <a:path w="25" h="656" extrusionOk="0">
                    <a:moveTo>
                      <a:pt x="1" y="656"/>
                    </a:moveTo>
                    <a:cubicBezTo>
                      <a:pt x="13" y="429"/>
                      <a:pt x="13" y="215"/>
                      <a:pt x="25" y="1"/>
                    </a:cubicBezTo>
                    <a:cubicBezTo>
                      <a:pt x="13" y="215"/>
                      <a:pt x="13" y="429"/>
                      <a:pt x="1" y="65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478856" y="4585428"/>
                <a:ext cx="682" cy="12963"/>
              </a:xfrm>
              <a:custGeom>
                <a:avLst/>
                <a:gdLst/>
                <a:ahLst/>
                <a:cxnLst/>
                <a:rect l="l" t="t" r="r" b="b"/>
                <a:pathLst>
                  <a:path w="37" h="703" extrusionOk="0">
                    <a:moveTo>
                      <a:pt x="0" y="703"/>
                    </a:moveTo>
                    <a:cubicBezTo>
                      <a:pt x="12" y="477"/>
                      <a:pt x="24" y="239"/>
                      <a:pt x="36" y="0"/>
                    </a:cubicBezTo>
                    <a:cubicBezTo>
                      <a:pt x="24" y="239"/>
                      <a:pt x="12" y="477"/>
                      <a:pt x="0"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7527814" y="3788672"/>
                <a:ext cx="240" cy="5514"/>
              </a:xfrm>
              <a:custGeom>
                <a:avLst/>
                <a:gdLst/>
                <a:ahLst/>
                <a:cxnLst/>
                <a:rect l="l" t="t" r="r" b="b"/>
                <a:pathLst>
                  <a:path w="13" h="299" extrusionOk="0">
                    <a:moveTo>
                      <a:pt x="0" y="298"/>
                    </a:moveTo>
                    <a:cubicBezTo>
                      <a:pt x="0" y="191"/>
                      <a:pt x="12" y="96"/>
                      <a:pt x="12" y="1"/>
                    </a:cubicBezTo>
                    <a:cubicBezTo>
                      <a:pt x="12" y="96"/>
                      <a:pt x="0" y="191"/>
                      <a:pt x="0"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7468972" y="4791845"/>
                <a:ext cx="461" cy="11175"/>
              </a:xfrm>
              <a:custGeom>
                <a:avLst/>
                <a:gdLst/>
                <a:ahLst/>
                <a:cxnLst/>
                <a:rect l="l" t="t" r="r" b="b"/>
                <a:pathLst>
                  <a:path w="25" h="606" extrusionOk="0">
                    <a:moveTo>
                      <a:pt x="24" y="0"/>
                    </a:moveTo>
                    <a:cubicBezTo>
                      <a:pt x="12" y="202"/>
                      <a:pt x="1" y="392"/>
                      <a:pt x="1" y="606"/>
                    </a:cubicBezTo>
                    <a:cubicBezTo>
                      <a:pt x="1" y="404"/>
                      <a:pt x="12" y="202"/>
                      <a:pt x="24"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7527372" y="3801635"/>
                <a:ext cx="240" cy="4407"/>
              </a:xfrm>
              <a:custGeom>
                <a:avLst/>
                <a:gdLst/>
                <a:ahLst/>
                <a:cxnLst/>
                <a:rect l="l" t="t" r="r" b="b"/>
                <a:pathLst>
                  <a:path w="13" h="239" extrusionOk="0">
                    <a:moveTo>
                      <a:pt x="1" y="238"/>
                    </a:moveTo>
                    <a:cubicBezTo>
                      <a:pt x="1" y="155"/>
                      <a:pt x="13" y="84"/>
                      <a:pt x="13" y="0"/>
                    </a:cubicBezTo>
                    <a:cubicBezTo>
                      <a:pt x="13" y="84"/>
                      <a:pt x="1" y="155"/>
                      <a:pt x="1" y="23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471609" y="4729444"/>
                <a:ext cx="682" cy="12982"/>
              </a:xfrm>
              <a:custGeom>
                <a:avLst/>
                <a:gdLst/>
                <a:ahLst/>
                <a:cxnLst/>
                <a:rect l="l" t="t" r="r" b="b"/>
                <a:pathLst>
                  <a:path w="37" h="704" extrusionOk="0">
                    <a:moveTo>
                      <a:pt x="0" y="703"/>
                    </a:moveTo>
                    <a:cubicBezTo>
                      <a:pt x="12" y="465"/>
                      <a:pt x="24" y="239"/>
                      <a:pt x="36" y="1"/>
                    </a:cubicBezTo>
                    <a:cubicBezTo>
                      <a:pt x="24" y="239"/>
                      <a:pt x="12" y="465"/>
                      <a:pt x="0"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7472918" y="4699147"/>
                <a:ext cx="682" cy="13848"/>
              </a:xfrm>
              <a:custGeom>
                <a:avLst/>
                <a:gdLst/>
                <a:ahLst/>
                <a:cxnLst/>
                <a:rect l="l" t="t" r="r" b="b"/>
                <a:pathLst>
                  <a:path w="37" h="751" extrusionOk="0">
                    <a:moveTo>
                      <a:pt x="1" y="751"/>
                    </a:moveTo>
                    <a:cubicBezTo>
                      <a:pt x="13" y="501"/>
                      <a:pt x="25" y="251"/>
                      <a:pt x="37" y="1"/>
                    </a:cubicBezTo>
                    <a:cubicBezTo>
                      <a:pt x="25" y="251"/>
                      <a:pt x="13" y="501"/>
                      <a:pt x="1" y="75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474467" y="4669957"/>
                <a:ext cx="664" cy="13848"/>
              </a:xfrm>
              <a:custGeom>
                <a:avLst/>
                <a:gdLst/>
                <a:ahLst/>
                <a:cxnLst/>
                <a:rect l="l" t="t" r="r" b="b"/>
                <a:pathLst>
                  <a:path w="36" h="751" extrusionOk="0">
                    <a:moveTo>
                      <a:pt x="0" y="750"/>
                    </a:moveTo>
                    <a:cubicBezTo>
                      <a:pt x="12" y="500"/>
                      <a:pt x="24" y="250"/>
                      <a:pt x="36" y="0"/>
                    </a:cubicBezTo>
                    <a:cubicBezTo>
                      <a:pt x="24" y="250"/>
                      <a:pt x="12" y="500"/>
                      <a:pt x="0" y="75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528478" y="3764092"/>
                <a:ext cx="240" cy="5495"/>
              </a:xfrm>
              <a:custGeom>
                <a:avLst/>
                <a:gdLst/>
                <a:ahLst/>
                <a:cxnLst/>
                <a:rect l="l" t="t" r="r" b="b"/>
                <a:pathLst>
                  <a:path w="13" h="298" extrusionOk="0">
                    <a:moveTo>
                      <a:pt x="0" y="298"/>
                    </a:moveTo>
                    <a:cubicBezTo>
                      <a:pt x="12" y="191"/>
                      <a:pt x="12" y="96"/>
                      <a:pt x="12" y="0"/>
                    </a:cubicBezTo>
                    <a:cubicBezTo>
                      <a:pt x="12" y="96"/>
                      <a:pt x="12" y="191"/>
                      <a:pt x="0"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7490049" y="4397266"/>
                <a:ext cx="682" cy="12539"/>
              </a:xfrm>
              <a:custGeom>
                <a:avLst/>
                <a:gdLst/>
                <a:ahLst/>
                <a:cxnLst/>
                <a:rect l="l" t="t" r="r" b="b"/>
                <a:pathLst>
                  <a:path w="37" h="680" extrusionOk="0">
                    <a:moveTo>
                      <a:pt x="1" y="679"/>
                    </a:moveTo>
                    <a:cubicBezTo>
                      <a:pt x="12" y="453"/>
                      <a:pt x="24" y="227"/>
                      <a:pt x="36" y="1"/>
                    </a:cubicBezTo>
                    <a:cubicBezTo>
                      <a:pt x="24" y="227"/>
                      <a:pt x="12" y="453"/>
                      <a:pt x="1" y="6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7491580" y="4371579"/>
                <a:ext cx="682" cy="12318"/>
              </a:xfrm>
              <a:custGeom>
                <a:avLst/>
                <a:gdLst/>
                <a:ahLst/>
                <a:cxnLst/>
                <a:rect l="l" t="t" r="r" b="b"/>
                <a:pathLst>
                  <a:path w="37" h="668" extrusionOk="0">
                    <a:moveTo>
                      <a:pt x="1" y="668"/>
                    </a:moveTo>
                    <a:cubicBezTo>
                      <a:pt x="13" y="441"/>
                      <a:pt x="25" y="227"/>
                      <a:pt x="37" y="1"/>
                    </a:cubicBezTo>
                    <a:cubicBezTo>
                      <a:pt x="25" y="227"/>
                      <a:pt x="13" y="441"/>
                      <a:pt x="1" y="66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7524956" y="3850815"/>
                <a:ext cx="461" cy="6602"/>
              </a:xfrm>
              <a:custGeom>
                <a:avLst/>
                <a:gdLst/>
                <a:ahLst/>
                <a:cxnLst/>
                <a:rect l="l" t="t" r="r" b="b"/>
                <a:pathLst>
                  <a:path w="25" h="358" extrusionOk="0">
                    <a:moveTo>
                      <a:pt x="1" y="357"/>
                    </a:moveTo>
                    <a:cubicBezTo>
                      <a:pt x="13" y="238"/>
                      <a:pt x="13" y="119"/>
                      <a:pt x="24" y="0"/>
                    </a:cubicBezTo>
                    <a:cubicBezTo>
                      <a:pt x="13" y="119"/>
                      <a:pt x="13" y="238"/>
                      <a:pt x="1" y="35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7494659" y="4321311"/>
                <a:ext cx="682" cy="11875"/>
              </a:xfrm>
              <a:custGeom>
                <a:avLst/>
                <a:gdLst/>
                <a:ahLst/>
                <a:cxnLst/>
                <a:rect l="l" t="t" r="r" b="b"/>
                <a:pathLst>
                  <a:path w="37" h="644" extrusionOk="0">
                    <a:moveTo>
                      <a:pt x="1" y="643"/>
                    </a:moveTo>
                    <a:cubicBezTo>
                      <a:pt x="12" y="429"/>
                      <a:pt x="24" y="215"/>
                      <a:pt x="36" y="0"/>
                    </a:cubicBezTo>
                    <a:cubicBezTo>
                      <a:pt x="24" y="215"/>
                      <a:pt x="12" y="429"/>
                      <a:pt x="1" y="64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7523425" y="3638073"/>
                <a:ext cx="664" cy="2858"/>
              </a:xfrm>
              <a:custGeom>
                <a:avLst/>
                <a:gdLst/>
                <a:ahLst/>
                <a:cxnLst/>
                <a:rect l="l" t="t" r="r" b="b"/>
                <a:pathLst>
                  <a:path w="36" h="155" extrusionOk="0">
                    <a:moveTo>
                      <a:pt x="36" y="155"/>
                    </a:moveTo>
                    <a:cubicBezTo>
                      <a:pt x="24" y="107"/>
                      <a:pt x="12" y="48"/>
                      <a:pt x="0" y="0"/>
                    </a:cubicBezTo>
                    <a:cubicBezTo>
                      <a:pt x="12" y="48"/>
                      <a:pt x="24" y="107"/>
                      <a:pt x="36" y="15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7524513" y="3644213"/>
                <a:ext cx="461" cy="3319"/>
              </a:xfrm>
              <a:custGeom>
                <a:avLst/>
                <a:gdLst/>
                <a:ahLst/>
                <a:cxnLst/>
                <a:rect l="l" t="t" r="r" b="b"/>
                <a:pathLst>
                  <a:path w="25" h="180" extrusionOk="0">
                    <a:moveTo>
                      <a:pt x="25" y="179"/>
                    </a:moveTo>
                    <a:cubicBezTo>
                      <a:pt x="13" y="120"/>
                      <a:pt x="13" y="60"/>
                      <a:pt x="1" y="0"/>
                    </a:cubicBezTo>
                    <a:cubicBezTo>
                      <a:pt x="13" y="60"/>
                      <a:pt x="13" y="120"/>
                      <a:pt x="25" y="1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7493129" y="4346335"/>
                <a:ext cx="664" cy="11875"/>
              </a:xfrm>
              <a:custGeom>
                <a:avLst/>
                <a:gdLst/>
                <a:ahLst/>
                <a:cxnLst/>
                <a:rect l="l" t="t" r="r" b="b"/>
                <a:pathLst>
                  <a:path w="36" h="644" extrusionOk="0">
                    <a:moveTo>
                      <a:pt x="0" y="644"/>
                    </a:moveTo>
                    <a:cubicBezTo>
                      <a:pt x="12" y="429"/>
                      <a:pt x="24" y="215"/>
                      <a:pt x="36" y="1"/>
                    </a:cubicBezTo>
                    <a:cubicBezTo>
                      <a:pt x="24" y="215"/>
                      <a:pt x="12" y="429"/>
                      <a:pt x="0" y="64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7522319" y="3632135"/>
                <a:ext cx="682" cy="2655"/>
              </a:xfrm>
              <a:custGeom>
                <a:avLst/>
                <a:gdLst/>
                <a:ahLst/>
                <a:cxnLst/>
                <a:rect l="l" t="t" r="r" b="b"/>
                <a:pathLst>
                  <a:path w="37" h="144" extrusionOk="0">
                    <a:moveTo>
                      <a:pt x="36" y="144"/>
                    </a:moveTo>
                    <a:cubicBezTo>
                      <a:pt x="25" y="96"/>
                      <a:pt x="13" y="48"/>
                      <a:pt x="1" y="1"/>
                    </a:cubicBezTo>
                    <a:cubicBezTo>
                      <a:pt x="13" y="48"/>
                      <a:pt x="25" y="96"/>
                      <a:pt x="36" y="14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7480387" y="4557768"/>
                <a:ext cx="682" cy="13406"/>
              </a:xfrm>
              <a:custGeom>
                <a:avLst/>
                <a:gdLst/>
                <a:ahLst/>
                <a:cxnLst/>
                <a:rect l="l" t="t" r="r" b="b"/>
                <a:pathLst>
                  <a:path w="37" h="727" extrusionOk="0">
                    <a:moveTo>
                      <a:pt x="1" y="727"/>
                    </a:moveTo>
                    <a:cubicBezTo>
                      <a:pt x="13" y="477"/>
                      <a:pt x="24" y="238"/>
                      <a:pt x="36" y="0"/>
                    </a:cubicBezTo>
                    <a:cubicBezTo>
                      <a:pt x="24" y="238"/>
                      <a:pt x="13" y="477"/>
                      <a:pt x="1" y="72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7488519" y="4423617"/>
                <a:ext cx="664" cy="12318"/>
              </a:xfrm>
              <a:custGeom>
                <a:avLst/>
                <a:gdLst/>
                <a:ahLst/>
                <a:cxnLst/>
                <a:rect l="l" t="t" r="r" b="b"/>
                <a:pathLst>
                  <a:path w="36" h="668" extrusionOk="0">
                    <a:moveTo>
                      <a:pt x="0" y="667"/>
                    </a:moveTo>
                    <a:cubicBezTo>
                      <a:pt x="12" y="441"/>
                      <a:pt x="24" y="215"/>
                      <a:pt x="36" y="1"/>
                    </a:cubicBezTo>
                    <a:cubicBezTo>
                      <a:pt x="24" y="215"/>
                      <a:pt x="12" y="441"/>
                      <a:pt x="0" y="6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7486970" y="4449967"/>
                <a:ext cx="682" cy="12963"/>
              </a:xfrm>
              <a:custGeom>
                <a:avLst/>
                <a:gdLst/>
                <a:ahLst/>
                <a:cxnLst/>
                <a:rect l="l" t="t" r="r" b="b"/>
                <a:pathLst>
                  <a:path w="37" h="703" extrusionOk="0">
                    <a:moveTo>
                      <a:pt x="1" y="703"/>
                    </a:moveTo>
                    <a:cubicBezTo>
                      <a:pt x="13" y="465"/>
                      <a:pt x="25" y="238"/>
                      <a:pt x="37" y="0"/>
                    </a:cubicBezTo>
                    <a:cubicBezTo>
                      <a:pt x="25" y="238"/>
                      <a:pt x="13" y="465"/>
                      <a:pt x="1"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7525841" y="3836985"/>
                <a:ext cx="240" cy="5716"/>
              </a:xfrm>
              <a:custGeom>
                <a:avLst/>
                <a:gdLst/>
                <a:ahLst/>
                <a:cxnLst/>
                <a:rect l="l" t="t" r="r" b="b"/>
                <a:pathLst>
                  <a:path w="13" h="310" extrusionOk="0">
                    <a:moveTo>
                      <a:pt x="0" y="310"/>
                    </a:moveTo>
                    <a:cubicBezTo>
                      <a:pt x="0" y="203"/>
                      <a:pt x="0" y="107"/>
                      <a:pt x="12" y="0"/>
                    </a:cubicBezTo>
                    <a:cubicBezTo>
                      <a:pt x="0" y="107"/>
                      <a:pt x="0" y="203"/>
                      <a:pt x="0" y="31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7299472" y="2906945"/>
                <a:ext cx="646820" cy="1928566"/>
              </a:xfrm>
              <a:custGeom>
                <a:avLst/>
                <a:gdLst/>
                <a:ahLst/>
                <a:cxnLst/>
                <a:rect l="l" t="t" r="r" b="b"/>
                <a:pathLst>
                  <a:path w="35077" h="104586" extrusionOk="0">
                    <a:moveTo>
                      <a:pt x="17350" y="1"/>
                    </a:moveTo>
                    <a:cubicBezTo>
                      <a:pt x="15907" y="1"/>
                      <a:pt x="15419" y="1326"/>
                      <a:pt x="15396" y="2430"/>
                    </a:cubicBezTo>
                    <a:cubicBezTo>
                      <a:pt x="15372" y="3549"/>
                      <a:pt x="15348" y="5359"/>
                      <a:pt x="15229" y="6431"/>
                    </a:cubicBezTo>
                    <a:cubicBezTo>
                      <a:pt x="15098" y="7502"/>
                      <a:pt x="14979" y="10526"/>
                      <a:pt x="15003" y="11920"/>
                    </a:cubicBezTo>
                    <a:cubicBezTo>
                      <a:pt x="15015" y="13324"/>
                      <a:pt x="15503" y="17242"/>
                      <a:pt x="14467" y="17313"/>
                    </a:cubicBezTo>
                    <a:cubicBezTo>
                      <a:pt x="14459" y="17314"/>
                      <a:pt x="14452" y="17314"/>
                      <a:pt x="14444" y="17314"/>
                    </a:cubicBezTo>
                    <a:cubicBezTo>
                      <a:pt x="13415" y="17314"/>
                      <a:pt x="12286" y="12507"/>
                      <a:pt x="11931" y="11479"/>
                    </a:cubicBezTo>
                    <a:cubicBezTo>
                      <a:pt x="11586" y="10443"/>
                      <a:pt x="11026" y="8205"/>
                      <a:pt x="10681" y="7312"/>
                    </a:cubicBezTo>
                    <a:cubicBezTo>
                      <a:pt x="10347" y="6478"/>
                      <a:pt x="9827" y="3042"/>
                      <a:pt x="8085" y="3042"/>
                    </a:cubicBezTo>
                    <a:cubicBezTo>
                      <a:pt x="7961" y="3042"/>
                      <a:pt x="7830" y="3060"/>
                      <a:pt x="7692" y="3097"/>
                    </a:cubicBezTo>
                    <a:cubicBezTo>
                      <a:pt x="5633" y="3657"/>
                      <a:pt x="6240" y="5669"/>
                      <a:pt x="6537" y="6895"/>
                    </a:cubicBezTo>
                    <a:cubicBezTo>
                      <a:pt x="6835" y="8110"/>
                      <a:pt x="7990" y="12658"/>
                      <a:pt x="8371" y="14432"/>
                    </a:cubicBezTo>
                    <a:cubicBezTo>
                      <a:pt x="8752" y="16206"/>
                      <a:pt x="10395" y="21885"/>
                      <a:pt x="9657" y="23873"/>
                    </a:cubicBezTo>
                    <a:cubicBezTo>
                      <a:pt x="9323" y="24772"/>
                      <a:pt x="9067" y="25126"/>
                      <a:pt x="8803" y="25126"/>
                    </a:cubicBezTo>
                    <a:cubicBezTo>
                      <a:pt x="8605" y="25126"/>
                      <a:pt x="8401" y="24928"/>
                      <a:pt x="8157" y="24612"/>
                    </a:cubicBezTo>
                    <a:lnTo>
                      <a:pt x="8145" y="24612"/>
                    </a:lnTo>
                    <a:cubicBezTo>
                      <a:pt x="8002" y="24409"/>
                      <a:pt x="7835" y="24183"/>
                      <a:pt x="7657" y="23921"/>
                    </a:cubicBezTo>
                    <a:cubicBezTo>
                      <a:pt x="7502" y="23707"/>
                      <a:pt x="7359" y="23469"/>
                      <a:pt x="7204" y="23230"/>
                    </a:cubicBezTo>
                    <a:cubicBezTo>
                      <a:pt x="6645" y="22349"/>
                      <a:pt x="6049" y="21290"/>
                      <a:pt x="5287" y="20421"/>
                    </a:cubicBezTo>
                    <a:cubicBezTo>
                      <a:pt x="5133" y="20230"/>
                      <a:pt x="4966" y="20051"/>
                      <a:pt x="4787" y="19897"/>
                    </a:cubicBezTo>
                    <a:cubicBezTo>
                      <a:pt x="4609" y="19730"/>
                      <a:pt x="4430" y="19575"/>
                      <a:pt x="4240" y="19444"/>
                    </a:cubicBezTo>
                    <a:cubicBezTo>
                      <a:pt x="4037" y="19301"/>
                      <a:pt x="3799" y="19147"/>
                      <a:pt x="3525" y="19016"/>
                    </a:cubicBezTo>
                    <a:cubicBezTo>
                      <a:pt x="3466" y="18980"/>
                      <a:pt x="3406" y="18956"/>
                      <a:pt x="3347" y="18920"/>
                    </a:cubicBezTo>
                    <a:cubicBezTo>
                      <a:pt x="2803" y="18663"/>
                      <a:pt x="2166" y="18454"/>
                      <a:pt x="1578" y="18454"/>
                    </a:cubicBezTo>
                    <a:cubicBezTo>
                      <a:pt x="1161" y="18454"/>
                      <a:pt x="769" y="18558"/>
                      <a:pt x="453" y="18825"/>
                    </a:cubicBezTo>
                    <a:cubicBezTo>
                      <a:pt x="132" y="19087"/>
                      <a:pt x="1" y="19313"/>
                      <a:pt x="13" y="19539"/>
                    </a:cubicBezTo>
                    <a:cubicBezTo>
                      <a:pt x="13" y="19587"/>
                      <a:pt x="25" y="19623"/>
                      <a:pt x="37" y="19670"/>
                    </a:cubicBezTo>
                    <a:cubicBezTo>
                      <a:pt x="49" y="19730"/>
                      <a:pt x="72" y="19801"/>
                      <a:pt x="108" y="19861"/>
                    </a:cubicBezTo>
                    <a:cubicBezTo>
                      <a:pt x="132" y="19909"/>
                      <a:pt x="156" y="19956"/>
                      <a:pt x="191" y="20004"/>
                    </a:cubicBezTo>
                    <a:cubicBezTo>
                      <a:pt x="203" y="20016"/>
                      <a:pt x="227" y="20040"/>
                      <a:pt x="239" y="20063"/>
                    </a:cubicBezTo>
                    <a:cubicBezTo>
                      <a:pt x="465" y="20385"/>
                      <a:pt x="822" y="20730"/>
                      <a:pt x="1096" y="21206"/>
                    </a:cubicBezTo>
                    <a:cubicBezTo>
                      <a:pt x="1584" y="22064"/>
                      <a:pt x="2537" y="24171"/>
                      <a:pt x="3311" y="25552"/>
                    </a:cubicBezTo>
                    <a:cubicBezTo>
                      <a:pt x="3370" y="25635"/>
                      <a:pt x="3418" y="25719"/>
                      <a:pt x="3466" y="25802"/>
                    </a:cubicBezTo>
                    <a:cubicBezTo>
                      <a:pt x="3525" y="25897"/>
                      <a:pt x="3585" y="25993"/>
                      <a:pt x="3632" y="26088"/>
                    </a:cubicBezTo>
                    <a:cubicBezTo>
                      <a:pt x="3739" y="26243"/>
                      <a:pt x="3835" y="26374"/>
                      <a:pt x="3918" y="26493"/>
                    </a:cubicBezTo>
                    <a:cubicBezTo>
                      <a:pt x="4001" y="26600"/>
                      <a:pt x="4073" y="26707"/>
                      <a:pt x="4144" y="26826"/>
                    </a:cubicBezTo>
                    <a:cubicBezTo>
                      <a:pt x="4180" y="26886"/>
                      <a:pt x="4216" y="26957"/>
                      <a:pt x="4251" y="27017"/>
                    </a:cubicBezTo>
                    <a:cubicBezTo>
                      <a:pt x="4287" y="27100"/>
                      <a:pt x="4323" y="27171"/>
                      <a:pt x="4359" y="27243"/>
                    </a:cubicBezTo>
                    <a:cubicBezTo>
                      <a:pt x="4454" y="27445"/>
                      <a:pt x="4537" y="27660"/>
                      <a:pt x="4609" y="27874"/>
                    </a:cubicBezTo>
                    <a:cubicBezTo>
                      <a:pt x="4632" y="27957"/>
                      <a:pt x="4668" y="28041"/>
                      <a:pt x="4692" y="28124"/>
                    </a:cubicBezTo>
                    <a:cubicBezTo>
                      <a:pt x="4847" y="28624"/>
                      <a:pt x="4978" y="29136"/>
                      <a:pt x="5109" y="29553"/>
                    </a:cubicBezTo>
                    <a:cubicBezTo>
                      <a:pt x="5180" y="29767"/>
                      <a:pt x="5252" y="29946"/>
                      <a:pt x="5323" y="30112"/>
                    </a:cubicBezTo>
                    <a:cubicBezTo>
                      <a:pt x="5740" y="30922"/>
                      <a:pt x="6383" y="31791"/>
                      <a:pt x="7026" y="32601"/>
                    </a:cubicBezTo>
                    <a:cubicBezTo>
                      <a:pt x="7121" y="32732"/>
                      <a:pt x="7216" y="32851"/>
                      <a:pt x="7311" y="32958"/>
                    </a:cubicBezTo>
                    <a:cubicBezTo>
                      <a:pt x="7442" y="33136"/>
                      <a:pt x="7585" y="33315"/>
                      <a:pt x="7728" y="33482"/>
                    </a:cubicBezTo>
                    <a:cubicBezTo>
                      <a:pt x="8097" y="33946"/>
                      <a:pt x="8431" y="34363"/>
                      <a:pt x="8669" y="34696"/>
                    </a:cubicBezTo>
                    <a:cubicBezTo>
                      <a:pt x="8764" y="34839"/>
                      <a:pt x="8883" y="34982"/>
                      <a:pt x="9014" y="35137"/>
                    </a:cubicBezTo>
                    <a:cubicBezTo>
                      <a:pt x="9109" y="35244"/>
                      <a:pt x="9204" y="35363"/>
                      <a:pt x="9312" y="35482"/>
                    </a:cubicBezTo>
                    <a:cubicBezTo>
                      <a:pt x="9383" y="35553"/>
                      <a:pt x="9454" y="35637"/>
                      <a:pt x="9538" y="35720"/>
                    </a:cubicBezTo>
                    <a:cubicBezTo>
                      <a:pt x="9609" y="35791"/>
                      <a:pt x="9681" y="35875"/>
                      <a:pt x="9764" y="35958"/>
                    </a:cubicBezTo>
                    <a:cubicBezTo>
                      <a:pt x="10574" y="36804"/>
                      <a:pt x="11479" y="37673"/>
                      <a:pt x="11717" y="38173"/>
                    </a:cubicBezTo>
                    <a:cubicBezTo>
                      <a:pt x="11800" y="38339"/>
                      <a:pt x="11871" y="38518"/>
                      <a:pt x="11931" y="38732"/>
                    </a:cubicBezTo>
                    <a:cubicBezTo>
                      <a:pt x="11943" y="38780"/>
                      <a:pt x="11967" y="38839"/>
                      <a:pt x="11979" y="38887"/>
                    </a:cubicBezTo>
                    <a:cubicBezTo>
                      <a:pt x="11991" y="38935"/>
                      <a:pt x="12002" y="38994"/>
                      <a:pt x="12014" y="39042"/>
                    </a:cubicBezTo>
                    <a:cubicBezTo>
                      <a:pt x="12026" y="39078"/>
                      <a:pt x="12038" y="39125"/>
                      <a:pt x="12050" y="39173"/>
                    </a:cubicBezTo>
                    <a:cubicBezTo>
                      <a:pt x="12062" y="39220"/>
                      <a:pt x="12074" y="39280"/>
                      <a:pt x="12086" y="39328"/>
                    </a:cubicBezTo>
                    <a:cubicBezTo>
                      <a:pt x="12098" y="39375"/>
                      <a:pt x="12110" y="39423"/>
                      <a:pt x="12121" y="39482"/>
                    </a:cubicBezTo>
                    <a:cubicBezTo>
                      <a:pt x="12121" y="39530"/>
                      <a:pt x="12133" y="39590"/>
                      <a:pt x="12145" y="39649"/>
                    </a:cubicBezTo>
                    <a:cubicBezTo>
                      <a:pt x="12157" y="39697"/>
                      <a:pt x="12169" y="39756"/>
                      <a:pt x="12181" y="39804"/>
                    </a:cubicBezTo>
                    <a:cubicBezTo>
                      <a:pt x="12181" y="39863"/>
                      <a:pt x="12193" y="39923"/>
                      <a:pt x="12205" y="39982"/>
                    </a:cubicBezTo>
                    <a:cubicBezTo>
                      <a:pt x="12217" y="40042"/>
                      <a:pt x="12217" y="40102"/>
                      <a:pt x="12229" y="40161"/>
                    </a:cubicBezTo>
                    <a:cubicBezTo>
                      <a:pt x="12241" y="40221"/>
                      <a:pt x="12241" y="40280"/>
                      <a:pt x="12252" y="40352"/>
                    </a:cubicBezTo>
                    <a:cubicBezTo>
                      <a:pt x="12264" y="40411"/>
                      <a:pt x="12264" y="40471"/>
                      <a:pt x="12276" y="40530"/>
                    </a:cubicBezTo>
                    <a:cubicBezTo>
                      <a:pt x="12288" y="40602"/>
                      <a:pt x="12288" y="40661"/>
                      <a:pt x="12300" y="40733"/>
                    </a:cubicBezTo>
                    <a:cubicBezTo>
                      <a:pt x="12300" y="40792"/>
                      <a:pt x="12312" y="40864"/>
                      <a:pt x="12312" y="40923"/>
                    </a:cubicBezTo>
                    <a:cubicBezTo>
                      <a:pt x="12324" y="40995"/>
                      <a:pt x="12336" y="41066"/>
                      <a:pt x="12336" y="41137"/>
                    </a:cubicBezTo>
                    <a:cubicBezTo>
                      <a:pt x="12348" y="41209"/>
                      <a:pt x="12348" y="41280"/>
                      <a:pt x="12348" y="41352"/>
                    </a:cubicBezTo>
                    <a:cubicBezTo>
                      <a:pt x="12360" y="41423"/>
                      <a:pt x="12360" y="41495"/>
                      <a:pt x="12372" y="41578"/>
                    </a:cubicBezTo>
                    <a:cubicBezTo>
                      <a:pt x="12372" y="41649"/>
                      <a:pt x="12383" y="41721"/>
                      <a:pt x="12383" y="41792"/>
                    </a:cubicBezTo>
                    <a:cubicBezTo>
                      <a:pt x="12383" y="41864"/>
                      <a:pt x="12395" y="41947"/>
                      <a:pt x="12395" y="42030"/>
                    </a:cubicBezTo>
                    <a:cubicBezTo>
                      <a:pt x="12395" y="42102"/>
                      <a:pt x="12407" y="42173"/>
                      <a:pt x="12407" y="42257"/>
                    </a:cubicBezTo>
                    <a:cubicBezTo>
                      <a:pt x="12407" y="42340"/>
                      <a:pt x="12419" y="42423"/>
                      <a:pt x="12419" y="42507"/>
                    </a:cubicBezTo>
                    <a:cubicBezTo>
                      <a:pt x="12419" y="42578"/>
                      <a:pt x="12419" y="42661"/>
                      <a:pt x="12431" y="42745"/>
                    </a:cubicBezTo>
                    <a:cubicBezTo>
                      <a:pt x="12431" y="42828"/>
                      <a:pt x="12431" y="42911"/>
                      <a:pt x="12431" y="43007"/>
                    </a:cubicBezTo>
                    <a:lnTo>
                      <a:pt x="12431" y="45519"/>
                    </a:lnTo>
                    <a:cubicBezTo>
                      <a:pt x="12431" y="45626"/>
                      <a:pt x="12443" y="45733"/>
                      <a:pt x="12431" y="45840"/>
                    </a:cubicBezTo>
                    <a:cubicBezTo>
                      <a:pt x="12431" y="45936"/>
                      <a:pt x="12431" y="46043"/>
                      <a:pt x="12431" y="46138"/>
                    </a:cubicBezTo>
                    <a:cubicBezTo>
                      <a:pt x="12431" y="46257"/>
                      <a:pt x="12431" y="46364"/>
                      <a:pt x="12431" y="46483"/>
                    </a:cubicBezTo>
                    <a:cubicBezTo>
                      <a:pt x="12431" y="46579"/>
                      <a:pt x="12419" y="46674"/>
                      <a:pt x="12419" y="46781"/>
                    </a:cubicBezTo>
                    <a:cubicBezTo>
                      <a:pt x="12419" y="46900"/>
                      <a:pt x="12419" y="47019"/>
                      <a:pt x="12419" y="47138"/>
                    </a:cubicBezTo>
                    <a:cubicBezTo>
                      <a:pt x="12407" y="47233"/>
                      <a:pt x="12407" y="47341"/>
                      <a:pt x="12407" y="47448"/>
                    </a:cubicBezTo>
                    <a:cubicBezTo>
                      <a:pt x="12395" y="47567"/>
                      <a:pt x="12395" y="47698"/>
                      <a:pt x="12395" y="47817"/>
                    </a:cubicBezTo>
                    <a:cubicBezTo>
                      <a:pt x="12395" y="47912"/>
                      <a:pt x="12383" y="48007"/>
                      <a:pt x="12383" y="48114"/>
                    </a:cubicBezTo>
                    <a:cubicBezTo>
                      <a:pt x="12383" y="48245"/>
                      <a:pt x="12372" y="48388"/>
                      <a:pt x="12372" y="48519"/>
                    </a:cubicBezTo>
                    <a:cubicBezTo>
                      <a:pt x="12372" y="48603"/>
                      <a:pt x="12360" y="48674"/>
                      <a:pt x="12360" y="48757"/>
                    </a:cubicBezTo>
                    <a:cubicBezTo>
                      <a:pt x="12348" y="49103"/>
                      <a:pt x="12336" y="49448"/>
                      <a:pt x="12312" y="49805"/>
                    </a:cubicBezTo>
                    <a:cubicBezTo>
                      <a:pt x="12312" y="49865"/>
                      <a:pt x="12312" y="49912"/>
                      <a:pt x="12312" y="49972"/>
                    </a:cubicBezTo>
                    <a:cubicBezTo>
                      <a:pt x="12300" y="50127"/>
                      <a:pt x="12288" y="50281"/>
                      <a:pt x="12288" y="50436"/>
                    </a:cubicBezTo>
                    <a:cubicBezTo>
                      <a:pt x="12276" y="50543"/>
                      <a:pt x="12276" y="50639"/>
                      <a:pt x="12276" y="50746"/>
                    </a:cubicBezTo>
                    <a:cubicBezTo>
                      <a:pt x="12264" y="50889"/>
                      <a:pt x="12252" y="51043"/>
                      <a:pt x="12252" y="51186"/>
                    </a:cubicBezTo>
                    <a:cubicBezTo>
                      <a:pt x="12241" y="51305"/>
                      <a:pt x="12241" y="51424"/>
                      <a:pt x="12229" y="51543"/>
                    </a:cubicBezTo>
                    <a:cubicBezTo>
                      <a:pt x="12229" y="51698"/>
                      <a:pt x="12217" y="51853"/>
                      <a:pt x="12205" y="52008"/>
                    </a:cubicBezTo>
                    <a:cubicBezTo>
                      <a:pt x="12205" y="52127"/>
                      <a:pt x="12193" y="52234"/>
                      <a:pt x="12193" y="52353"/>
                    </a:cubicBezTo>
                    <a:cubicBezTo>
                      <a:pt x="12181" y="52508"/>
                      <a:pt x="12169" y="52663"/>
                      <a:pt x="12169" y="52817"/>
                    </a:cubicBezTo>
                    <a:cubicBezTo>
                      <a:pt x="12157" y="52948"/>
                      <a:pt x="12145" y="53067"/>
                      <a:pt x="12145" y="53198"/>
                    </a:cubicBezTo>
                    <a:cubicBezTo>
                      <a:pt x="12133" y="53353"/>
                      <a:pt x="12121" y="53508"/>
                      <a:pt x="12121" y="53663"/>
                    </a:cubicBezTo>
                    <a:cubicBezTo>
                      <a:pt x="12110" y="53794"/>
                      <a:pt x="12098" y="53925"/>
                      <a:pt x="12098" y="54056"/>
                    </a:cubicBezTo>
                    <a:cubicBezTo>
                      <a:pt x="12086" y="54210"/>
                      <a:pt x="12074" y="54377"/>
                      <a:pt x="12062" y="54544"/>
                    </a:cubicBezTo>
                    <a:cubicBezTo>
                      <a:pt x="12062" y="54675"/>
                      <a:pt x="12050" y="54806"/>
                      <a:pt x="12038" y="54949"/>
                    </a:cubicBezTo>
                    <a:cubicBezTo>
                      <a:pt x="12026" y="55103"/>
                      <a:pt x="12026" y="55258"/>
                      <a:pt x="12014" y="55425"/>
                    </a:cubicBezTo>
                    <a:cubicBezTo>
                      <a:pt x="12002" y="55568"/>
                      <a:pt x="11991" y="55711"/>
                      <a:pt x="11991" y="55853"/>
                    </a:cubicBezTo>
                    <a:cubicBezTo>
                      <a:pt x="11979" y="56020"/>
                      <a:pt x="11967" y="56187"/>
                      <a:pt x="11955" y="56354"/>
                    </a:cubicBezTo>
                    <a:cubicBezTo>
                      <a:pt x="11943" y="56496"/>
                      <a:pt x="11943" y="56639"/>
                      <a:pt x="11931" y="56782"/>
                    </a:cubicBezTo>
                    <a:cubicBezTo>
                      <a:pt x="11919" y="56949"/>
                      <a:pt x="11907" y="57127"/>
                      <a:pt x="11895" y="57306"/>
                    </a:cubicBezTo>
                    <a:cubicBezTo>
                      <a:pt x="11883" y="57449"/>
                      <a:pt x="11883" y="57580"/>
                      <a:pt x="11871" y="57723"/>
                    </a:cubicBezTo>
                    <a:cubicBezTo>
                      <a:pt x="11860" y="57901"/>
                      <a:pt x="11848" y="58092"/>
                      <a:pt x="11836" y="58270"/>
                    </a:cubicBezTo>
                    <a:cubicBezTo>
                      <a:pt x="11824" y="58413"/>
                      <a:pt x="11812" y="58556"/>
                      <a:pt x="11812" y="58699"/>
                    </a:cubicBezTo>
                    <a:cubicBezTo>
                      <a:pt x="11788" y="58878"/>
                      <a:pt x="11776" y="59068"/>
                      <a:pt x="11764" y="59259"/>
                    </a:cubicBezTo>
                    <a:cubicBezTo>
                      <a:pt x="11764" y="59402"/>
                      <a:pt x="11752" y="59556"/>
                      <a:pt x="11740" y="59723"/>
                    </a:cubicBezTo>
                    <a:cubicBezTo>
                      <a:pt x="11729" y="59890"/>
                      <a:pt x="11717" y="60068"/>
                      <a:pt x="11705" y="60247"/>
                    </a:cubicBezTo>
                    <a:cubicBezTo>
                      <a:pt x="11693" y="60414"/>
                      <a:pt x="11681" y="60580"/>
                      <a:pt x="11669" y="60747"/>
                    </a:cubicBezTo>
                    <a:cubicBezTo>
                      <a:pt x="11657" y="60937"/>
                      <a:pt x="11645" y="61116"/>
                      <a:pt x="11633" y="61295"/>
                    </a:cubicBezTo>
                    <a:cubicBezTo>
                      <a:pt x="11621" y="61449"/>
                      <a:pt x="11610" y="61604"/>
                      <a:pt x="11610" y="61759"/>
                    </a:cubicBezTo>
                    <a:cubicBezTo>
                      <a:pt x="11586" y="61961"/>
                      <a:pt x="11574" y="62176"/>
                      <a:pt x="11562" y="62378"/>
                    </a:cubicBezTo>
                    <a:cubicBezTo>
                      <a:pt x="11550" y="62497"/>
                      <a:pt x="11550" y="62616"/>
                      <a:pt x="11538" y="62735"/>
                    </a:cubicBezTo>
                    <a:cubicBezTo>
                      <a:pt x="11526" y="62997"/>
                      <a:pt x="11502" y="63259"/>
                      <a:pt x="11490" y="63521"/>
                    </a:cubicBezTo>
                    <a:cubicBezTo>
                      <a:pt x="11490" y="63533"/>
                      <a:pt x="11479" y="63557"/>
                      <a:pt x="11479" y="63581"/>
                    </a:cubicBezTo>
                    <a:cubicBezTo>
                      <a:pt x="11443" y="64081"/>
                      <a:pt x="11419" y="64605"/>
                      <a:pt x="11383" y="65117"/>
                    </a:cubicBezTo>
                    <a:cubicBezTo>
                      <a:pt x="11371" y="65283"/>
                      <a:pt x="11359" y="65438"/>
                      <a:pt x="11348" y="65605"/>
                    </a:cubicBezTo>
                    <a:cubicBezTo>
                      <a:pt x="11336" y="65736"/>
                      <a:pt x="11324" y="65879"/>
                      <a:pt x="11324" y="66021"/>
                    </a:cubicBezTo>
                    <a:cubicBezTo>
                      <a:pt x="11300" y="66271"/>
                      <a:pt x="11288" y="66510"/>
                      <a:pt x="11264" y="66771"/>
                    </a:cubicBezTo>
                    <a:cubicBezTo>
                      <a:pt x="11252" y="66926"/>
                      <a:pt x="11240" y="67081"/>
                      <a:pt x="11240" y="67248"/>
                    </a:cubicBezTo>
                    <a:cubicBezTo>
                      <a:pt x="11217" y="67474"/>
                      <a:pt x="11205" y="67688"/>
                      <a:pt x="11193" y="67914"/>
                    </a:cubicBezTo>
                    <a:cubicBezTo>
                      <a:pt x="11133" y="68712"/>
                      <a:pt x="11086" y="69510"/>
                      <a:pt x="11026" y="70331"/>
                    </a:cubicBezTo>
                    <a:cubicBezTo>
                      <a:pt x="11026" y="70355"/>
                      <a:pt x="11026" y="70367"/>
                      <a:pt x="11026" y="70391"/>
                    </a:cubicBezTo>
                    <a:cubicBezTo>
                      <a:pt x="11002" y="70772"/>
                      <a:pt x="10978" y="71165"/>
                      <a:pt x="10955" y="71546"/>
                    </a:cubicBezTo>
                    <a:cubicBezTo>
                      <a:pt x="10943" y="71713"/>
                      <a:pt x="10931" y="71879"/>
                      <a:pt x="10919" y="72046"/>
                    </a:cubicBezTo>
                    <a:cubicBezTo>
                      <a:pt x="10907" y="72296"/>
                      <a:pt x="10883" y="72546"/>
                      <a:pt x="10871" y="72808"/>
                    </a:cubicBezTo>
                    <a:cubicBezTo>
                      <a:pt x="10859" y="72987"/>
                      <a:pt x="10848" y="73165"/>
                      <a:pt x="10836" y="73344"/>
                    </a:cubicBezTo>
                    <a:cubicBezTo>
                      <a:pt x="10824" y="73594"/>
                      <a:pt x="10800" y="73832"/>
                      <a:pt x="10788" y="74082"/>
                    </a:cubicBezTo>
                    <a:cubicBezTo>
                      <a:pt x="10776" y="74284"/>
                      <a:pt x="10764" y="74475"/>
                      <a:pt x="10752" y="74665"/>
                    </a:cubicBezTo>
                    <a:cubicBezTo>
                      <a:pt x="10728" y="74903"/>
                      <a:pt x="10717" y="75142"/>
                      <a:pt x="10705" y="75380"/>
                    </a:cubicBezTo>
                    <a:cubicBezTo>
                      <a:pt x="10693" y="75594"/>
                      <a:pt x="10681" y="75796"/>
                      <a:pt x="10669" y="75999"/>
                    </a:cubicBezTo>
                    <a:cubicBezTo>
                      <a:pt x="10645" y="76237"/>
                      <a:pt x="10633" y="76475"/>
                      <a:pt x="10621" y="76701"/>
                    </a:cubicBezTo>
                    <a:cubicBezTo>
                      <a:pt x="10609" y="76916"/>
                      <a:pt x="10597" y="77130"/>
                      <a:pt x="10586" y="77344"/>
                    </a:cubicBezTo>
                    <a:cubicBezTo>
                      <a:pt x="10562" y="77582"/>
                      <a:pt x="10550" y="77820"/>
                      <a:pt x="10538" y="78059"/>
                    </a:cubicBezTo>
                    <a:cubicBezTo>
                      <a:pt x="10526" y="78273"/>
                      <a:pt x="10514" y="78487"/>
                      <a:pt x="10502" y="78702"/>
                    </a:cubicBezTo>
                    <a:cubicBezTo>
                      <a:pt x="10478" y="78940"/>
                      <a:pt x="10467" y="79190"/>
                      <a:pt x="10455" y="79428"/>
                    </a:cubicBezTo>
                    <a:cubicBezTo>
                      <a:pt x="10443" y="79654"/>
                      <a:pt x="10431" y="79868"/>
                      <a:pt x="10419" y="80095"/>
                    </a:cubicBezTo>
                    <a:cubicBezTo>
                      <a:pt x="10395" y="80333"/>
                      <a:pt x="10383" y="80571"/>
                      <a:pt x="10371" y="80821"/>
                    </a:cubicBezTo>
                    <a:cubicBezTo>
                      <a:pt x="10359" y="81047"/>
                      <a:pt x="10347" y="81273"/>
                      <a:pt x="10336" y="81499"/>
                    </a:cubicBezTo>
                    <a:cubicBezTo>
                      <a:pt x="10312" y="81750"/>
                      <a:pt x="10300" y="81988"/>
                      <a:pt x="10288" y="82250"/>
                    </a:cubicBezTo>
                    <a:cubicBezTo>
                      <a:pt x="10276" y="82464"/>
                      <a:pt x="10264" y="82690"/>
                      <a:pt x="10252" y="82916"/>
                    </a:cubicBezTo>
                    <a:cubicBezTo>
                      <a:pt x="10228" y="83166"/>
                      <a:pt x="10216" y="83428"/>
                      <a:pt x="10205" y="83678"/>
                    </a:cubicBezTo>
                    <a:cubicBezTo>
                      <a:pt x="10193" y="83916"/>
                      <a:pt x="10181" y="84143"/>
                      <a:pt x="10169" y="84381"/>
                    </a:cubicBezTo>
                    <a:cubicBezTo>
                      <a:pt x="10145" y="84631"/>
                      <a:pt x="9859" y="89274"/>
                      <a:pt x="9847" y="89524"/>
                    </a:cubicBezTo>
                    <a:cubicBezTo>
                      <a:pt x="9835" y="89762"/>
                      <a:pt x="9824" y="90001"/>
                      <a:pt x="9812" y="90251"/>
                    </a:cubicBezTo>
                    <a:cubicBezTo>
                      <a:pt x="9788" y="90501"/>
                      <a:pt x="9776" y="90763"/>
                      <a:pt x="9764" y="91024"/>
                    </a:cubicBezTo>
                    <a:cubicBezTo>
                      <a:pt x="9752" y="91263"/>
                      <a:pt x="9740" y="91501"/>
                      <a:pt x="9728" y="91739"/>
                    </a:cubicBezTo>
                    <a:cubicBezTo>
                      <a:pt x="9716" y="92001"/>
                      <a:pt x="9693" y="92263"/>
                      <a:pt x="9681" y="92537"/>
                    </a:cubicBezTo>
                    <a:cubicBezTo>
                      <a:pt x="9669" y="92775"/>
                      <a:pt x="9657" y="93013"/>
                      <a:pt x="9645" y="93251"/>
                    </a:cubicBezTo>
                    <a:cubicBezTo>
                      <a:pt x="9633" y="93525"/>
                      <a:pt x="9621" y="93799"/>
                      <a:pt x="9597" y="94072"/>
                    </a:cubicBezTo>
                    <a:cubicBezTo>
                      <a:pt x="9585" y="94311"/>
                      <a:pt x="9574" y="94549"/>
                      <a:pt x="9562" y="94787"/>
                    </a:cubicBezTo>
                    <a:cubicBezTo>
                      <a:pt x="9550" y="95061"/>
                      <a:pt x="9538" y="95335"/>
                      <a:pt x="9526" y="95608"/>
                    </a:cubicBezTo>
                    <a:cubicBezTo>
                      <a:pt x="9514" y="95858"/>
                      <a:pt x="9502" y="96108"/>
                      <a:pt x="9490" y="96358"/>
                    </a:cubicBezTo>
                    <a:cubicBezTo>
                      <a:pt x="9478" y="96632"/>
                      <a:pt x="9466" y="96918"/>
                      <a:pt x="9443" y="97192"/>
                    </a:cubicBezTo>
                    <a:cubicBezTo>
                      <a:pt x="9431" y="97442"/>
                      <a:pt x="9419" y="97692"/>
                      <a:pt x="9407" y="97942"/>
                    </a:cubicBezTo>
                    <a:cubicBezTo>
                      <a:pt x="9395" y="98240"/>
                      <a:pt x="9383" y="98537"/>
                      <a:pt x="9371" y="98835"/>
                    </a:cubicBezTo>
                    <a:cubicBezTo>
                      <a:pt x="9359" y="99073"/>
                      <a:pt x="9347" y="99299"/>
                      <a:pt x="9335" y="99537"/>
                    </a:cubicBezTo>
                    <a:cubicBezTo>
                      <a:pt x="9324" y="99859"/>
                      <a:pt x="9300" y="100180"/>
                      <a:pt x="9288" y="100514"/>
                    </a:cubicBezTo>
                    <a:cubicBezTo>
                      <a:pt x="9276" y="100728"/>
                      <a:pt x="9276" y="100942"/>
                      <a:pt x="9264" y="101169"/>
                    </a:cubicBezTo>
                    <a:cubicBezTo>
                      <a:pt x="9240" y="101514"/>
                      <a:pt x="9228" y="101859"/>
                      <a:pt x="9216" y="102216"/>
                    </a:cubicBezTo>
                    <a:cubicBezTo>
                      <a:pt x="9204" y="102419"/>
                      <a:pt x="9193" y="102621"/>
                      <a:pt x="9193" y="102824"/>
                    </a:cubicBezTo>
                    <a:cubicBezTo>
                      <a:pt x="9169" y="103371"/>
                      <a:pt x="9145" y="103931"/>
                      <a:pt x="9121" y="104490"/>
                    </a:cubicBezTo>
                    <a:lnTo>
                      <a:pt x="26730" y="104586"/>
                    </a:lnTo>
                    <a:cubicBezTo>
                      <a:pt x="26207" y="87036"/>
                      <a:pt x="25873" y="74296"/>
                      <a:pt x="25326" y="62128"/>
                    </a:cubicBezTo>
                    <a:cubicBezTo>
                      <a:pt x="24933" y="53472"/>
                      <a:pt x="24159" y="40185"/>
                      <a:pt x="24159" y="40125"/>
                    </a:cubicBezTo>
                    <a:cubicBezTo>
                      <a:pt x="24159" y="39328"/>
                      <a:pt x="24540" y="37899"/>
                      <a:pt x="24956" y="36875"/>
                    </a:cubicBezTo>
                    <a:cubicBezTo>
                      <a:pt x="25397" y="35768"/>
                      <a:pt x="26540" y="32720"/>
                      <a:pt x="26778" y="31422"/>
                    </a:cubicBezTo>
                    <a:cubicBezTo>
                      <a:pt x="27028" y="30124"/>
                      <a:pt x="27635" y="27433"/>
                      <a:pt x="27873" y="26457"/>
                    </a:cubicBezTo>
                    <a:cubicBezTo>
                      <a:pt x="28254" y="24993"/>
                      <a:pt x="28457" y="23349"/>
                      <a:pt x="28457" y="23349"/>
                    </a:cubicBezTo>
                    <a:cubicBezTo>
                      <a:pt x="28457" y="23349"/>
                      <a:pt x="30433" y="20087"/>
                      <a:pt x="31195" y="18992"/>
                    </a:cubicBezTo>
                    <a:cubicBezTo>
                      <a:pt x="31969" y="17885"/>
                      <a:pt x="33981" y="14956"/>
                      <a:pt x="34529" y="13610"/>
                    </a:cubicBezTo>
                    <a:cubicBezTo>
                      <a:pt x="35077" y="12277"/>
                      <a:pt x="34720" y="11336"/>
                      <a:pt x="34124" y="11038"/>
                    </a:cubicBezTo>
                    <a:cubicBezTo>
                      <a:pt x="33948" y="10956"/>
                      <a:pt x="33729" y="10898"/>
                      <a:pt x="33482" y="10898"/>
                    </a:cubicBezTo>
                    <a:cubicBezTo>
                      <a:pt x="32877" y="10898"/>
                      <a:pt x="32104" y="11244"/>
                      <a:pt x="31386" y="12420"/>
                    </a:cubicBezTo>
                    <a:cubicBezTo>
                      <a:pt x="30374" y="14075"/>
                      <a:pt x="28302" y="16968"/>
                      <a:pt x="27492" y="17980"/>
                    </a:cubicBezTo>
                    <a:cubicBezTo>
                      <a:pt x="26746" y="18888"/>
                      <a:pt x="25921" y="20151"/>
                      <a:pt x="25401" y="20151"/>
                    </a:cubicBezTo>
                    <a:cubicBezTo>
                      <a:pt x="25349" y="20151"/>
                      <a:pt x="25300" y="20138"/>
                      <a:pt x="25254" y="20111"/>
                    </a:cubicBezTo>
                    <a:cubicBezTo>
                      <a:pt x="24742" y="19825"/>
                      <a:pt x="24968" y="18063"/>
                      <a:pt x="25421" y="16765"/>
                    </a:cubicBezTo>
                    <a:cubicBezTo>
                      <a:pt x="25873" y="15468"/>
                      <a:pt x="26790" y="12372"/>
                      <a:pt x="27076" y="10884"/>
                    </a:cubicBezTo>
                    <a:cubicBezTo>
                      <a:pt x="27350" y="9395"/>
                      <a:pt x="28493" y="5931"/>
                      <a:pt x="28612" y="5192"/>
                    </a:cubicBezTo>
                    <a:cubicBezTo>
                      <a:pt x="28719" y="4442"/>
                      <a:pt x="28314" y="3645"/>
                      <a:pt x="27445" y="3299"/>
                    </a:cubicBezTo>
                    <a:cubicBezTo>
                      <a:pt x="27251" y="3223"/>
                      <a:pt x="27055" y="3181"/>
                      <a:pt x="26861" y="3181"/>
                    </a:cubicBezTo>
                    <a:cubicBezTo>
                      <a:pt x="26173" y="3181"/>
                      <a:pt x="25503" y="3707"/>
                      <a:pt x="24992" y="5109"/>
                    </a:cubicBezTo>
                    <a:cubicBezTo>
                      <a:pt x="24337" y="6907"/>
                      <a:pt x="23766" y="9324"/>
                      <a:pt x="23468" y="10384"/>
                    </a:cubicBezTo>
                    <a:cubicBezTo>
                      <a:pt x="23159" y="11455"/>
                      <a:pt x="21111" y="16896"/>
                      <a:pt x="20682" y="17634"/>
                    </a:cubicBezTo>
                    <a:cubicBezTo>
                      <a:pt x="20540" y="17885"/>
                      <a:pt x="20340" y="18000"/>
                      <a:pt x="20139" y="18000"/>
                    </a:cubicBezTo>
                    <a:cubicBezTo>
                      <a:pt x="19749" y="18000"/>
                      <a:pt x="19361" y="17568"/>
                      <a:pt x="19408" y="16861"/>
                    </a:cubicBezTo>
                    <a:cubicBezTo>
                      <a:pt x="19480" y="15789"/>
                      <a:pt x="19420" y="12348"/>
                      <a:pt x="19313" y="10848"/>
                    </a:cubicBezTo>
                    <a:cubicBezTo>
                      <a:pt x="19206" y="9360"/>
                      <a:pt x="19075" y="6705"/>
                      <a:pt x="19051" y="5728"/>
                    </a:cubicBezTo>
                    <a:cubicBezTo>
                      <a:pt x="19027" y="4740"/>
                      <a:pt x="19063" y="2466"/>
                      <a:pt x="19039" y="1859"/>
                    </a:cubicBezTo>
                    <a:cubicBezTo>
                      <a:pt x="19015" y="1252"/>
                      <a:pt x="18896" y="37"/>
                      <a:pt x="17408" y="1"/>
                    </a:cubicBezTo>
                    <a:cubicBezTo>
                      <a:pt x="17388" y="1"/>
                      <a:pt x="17369" y="1"/>
                      <a:pt x="17350"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7444594" y="3800086"/>
                <a:ext cx="365352" cy="1042229"/>
              </a:xfrm>
              <a:custGeom>
                <a:avLst/>
                <a:gdLst/>
                <a:ahLst/>
                <a:cxnLst/>
                <a:rect l="l" t="t" r="r" b="b"/>
                <a:pathLst>
                  <a:path w="19813" h="56520" extrusionOk="0">
                    <a:moveTo>
                      <a:pt x="3835" y="1"/>
                    </a:moveTo>
                    <a:cubicBezTo>
                      <a:pt x="3835" y="1"/>
                      <a:pt x="346" y="49769"/>
                      <a:pt x="1" y="56317"/>
                    </a:cubicBezTo>
                    <a:lnTo>
                      <a:pt x="19813" y="56520"/>
                    </a:lnTo>
                    <a:cubicBezTo>
                      <a:pt x="19813" y="56520"/>
                      <a:pt x="18098" y="8633"/>
                      <a:pt x="17146" y="680"/>
                    </a:cubicBezTo>
                    <a:cubicBezTo>
                      <a:pt x="17146" y="680"/>
                      <a:pt x="15466" y="739"/>
                      <a:pt x="13258" y="739"/>
                    </a:cubicBezTo>
                    <a:cubicBezTo>
                      <a:pt x="10056" y="739"/>
                      <a:pt x="5744" y="614"/>
                      <a:pt x="3835"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7512730" y="3788045"/>
                <a:ext cx="257717" cy="52425"/>
              </a:xfrm>
              <a:custGeom>
                <a:avLst/>
                <a:gdLst/>
                <a:ahLst/>
                <a:cxnLst/>
                <a:rect l="l" t="t" r="r" b="b"/>
                <a:pathLst>
                  <a:path w="13976" h="2843" extrusionOk="0">
                    <a:moveTo>
                      <a:pt x="609" y="0"/>
                    </a:moveTo>
                    <a:cubicBezTo>
                      <a:pt x="7" y="0"/>
                      <a:pt x="1" y="847"/>
                      <a:pt x="45" y="2023"/>
                    </a:cubicBezTo>
                    <a:cubicBezTo>
                      <a:pt x="45" y="2023"/>
                      <a:pt x="1819" y="2749"/>
                      <a:pt x="6486" y="2833"/>
                    </a:cubicBezTo>
                    <a:cubicBezTo>
                      <a:pt x="6813" y="2839"/>
                      <a:pt x="7130" y="2843"/>
                      <a:pt x="7436" y="2843"/>
                    </a:cubicBezTo>
                    <a:cubicBezTo>
                      <a:pt x="11488" y="2843"/>
                      <a:pt x="13630" y="2297"/>
                      <a:pt x="13630" y="2297"/>
                    </a:cubicBezTo>
                    <a:cubicBezTo>
                      <a:pt x="13630" y="2297"/>
                      <a:pt x="13976" y="219"/>
                      <a:pt x="13186" y="219"/>
                    </a:cubicBezTo>
                    <a:cubicBezTo>
                      <a:pt x="13160" y="219"/>
                      <a:pt x="13134" y="221"/>
                      <a:pt x="13106" y="225"/>
                    </a:cubicBezTo>
                    <a:cubicBezTo>
                      <a:pt x="12612" y="306"/>
                      <a:pt x="10294" y="710"/>
                      <a:pt x="7653" y="710"/>
                    </a:cubicBezTo>
                    <a:cubicBezTo>
                      <a:pt x="7172" y="710"/>
                      <a:pt x="6681" y="697"/>
                      <a:pt x="6188" y="666"/>
                    </a:cubicBezTo>
                    <a:cubicBezTo>
                      <a:pt x="3283" y="487"/>
                      <a:pt x="1580" y="213"/>
                      <a:pt x="795" y="23"/>
                    </a:cubicBezTo>
                    <a:cubicBezTo>
                      <a:pt x="727" y="8"/>
                      <a:pt x="666" y="0"/>
                      <a:pt x="609"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7"/>
            <p:cNvGrpSpPr/>
            <p:nvPr/>
          </p:nvGrpSpPr>
          <p:grpSpPr>
            <a:xfrm>
              <a:off x="4865760" y="2319225"/>
              <a:ext cx="748461" cy="2536053"/>
              <a:chOff x="4865760" y="2319225"/>
              <a:chExt cx="748461" cy="2536053"/>
            </a:xfrm>
          </p:grpSpPr>
          <p:sp>
            <p:nvSpPr>
              <p:cNvPr id="230" name="Google Shape;230;p27"/>
              <p:cNvSpPr/>
              <p:nvPr/>
            </p:nvSpPr>
            <p:spPr>
              <a:xfrm>
                <a:off x="4865760" y="2319225"/>
                <a:ext cx="748461" cy="2536053"/>
              </a:xfrm>
              <a:custGeom>
                <a:avLst/>
                <a:gdLst/>
                <a:ahLst/>
                <a:cxnLst/>
                <a:rect l="l" t="t" r="r" b="b"/>
                <a:pathLst>
                  <a:path w="40589" h="137530" extrusionOk="0">
                    <a:moveTo>
                      <a:pt x="19534" y="0"/>
                    </a:moveTo>
                    <a:cubicBezTo>
                      <a:pt x="19519" y="0"/>
                      <a:pt x="19505" y="0"/>
                      <a:pt x="19491" y="0"/>
                    </a:cubicBezTo>
                    <a:cubicBezTo>
                      <a:pt x="17752" y="24"/>
                      <a:pt x="17228" y="1608"/>
                      <a:pt x="17252" y="2917"/>
                    </a:cubicBezTo>
                    <a:cubicBezTo>
                      <a:pt x="17264" y="4215"/>
                      <a:pt x="17312" y="6335"/>
                      <a:pt x="17217" y="7585"/>
                    </a:cubicBezTo>
                    <a:cubicBezTo>
                      <a:pt x="17109" y="8835"/>
                      <a:pt x="17109" y="12371"/>
                      <a:pt x="17181" y="13990"/>
                    </a:cubicBezTo>
                    <a:cubicBezTo>
                      <a:pt x="17252" y="15621"/>
                      <a:pt x="17990" y="20181"/>
                      <a:pt x="16788" y="20301"/>
                    </a:cubicBezTo>
                    <a:cubicBezTo>
                      <a:pt x="16774" y="20302"/>
                      <a:pt x="16760" y="20303"/>
                      <a:pt x="16746" y="20303"/>
                    </a:cubicBezTo>
                    <a:cubicBezTo>
                      <a:pt x="15550" y="20303"/>
                      <a:pt x="14032" y="14786"/>
                      <a:pt x="13585" y="13609"/>
                    </a:cubicBezTo>
                    <a:cubicBezTo>
                      <a:pt x="13145" y="12419"/>
                      <a:pt x="12395" y="9823"/>
                      <a:pt x="11954" y="8799"/>
                    </a:cubicBezTo>
                    <a:cubicBezTo>
                      <a:pt x="11536" y="7852"/>
                      <a:pt x="10801" y="3931"/>
                      <a:pt x="8810" y="3931"/>
                    </a:cubicBezTo>
                    <a:cubicBezTo>
                      <a:pt x="8648" y="3931"/>
                      <a:pt x="8478" y="3957"/>
                      <a:pt x="8299" y="4013"/>
                    </a:cubicBezTo>
                    <a:cubicBezTo>
                      <a:pt x="5918" y="4751"/>
                      <a:pt x="6715" y="7073"/>
                      <a:pt x="7108" y="8478"/>
                    </a:cubicBezTo>
                    <a:cubicBezTo>
                      <a:pt x="7513" y="9883"/>
                      <a:pt x="9049" y="15133"/>
                      <a:pt x="9561" y="17193"/>
                    </a:cubicBezTo>
                    <a:cubicBezTo>
                      <a:pt x="10085" y="19253"/>
                      <a:pt x="12228" y="25789"/>
                      <a:pt x="11454" y="28135"/>
                    </a:cubicBezTo>
                    <a:cubicBezTo>
                      <a:pt x="11144" y="29040"/>
                      <a:pt x="10894" y="29492"/>
                      <a:pt x="10632" y="29611"/>
                    </a:cubicBezTo>
                    <a:cubicBezTo>
                      <a:pt x="10587" y="29634"/>
                      <a:pt x="10541" y="29644"/>
                      <a:pt x="10492" y="29644"/>
                    </a:cubicBezTo>
                    <a:cubicBezTo>
                      <a:pt x="10413" y="29644"/>
                      <a:pt x="10328" y="29615"/>
                      <a:pt x="10240" y="29564"/>
                    </a:cubicBezTo>
                    <a:cubicBezTo>
                      <a:pt x="10120" y="29492"/>
                      <a:pt x="10013" y="29385"/>
                      <a:pt x="9882" y="29254"/>
                    </a:cubicBezTo>
                    <a:cubicBezTo>
                      <a:pt x="9847" y="29218"/>
                      <a:pt x="9823" y="29183"/>
                      <a:pt x="9787" y="29147"/>
                    </a:cubicBezTo>
                    <a:cubicBezTo>
                      <a:pt x="9787" y="29147"/>
                      <a:pt x="9787" y="29147"/>
                      <a:pt x="9787" y="29135"/>
                    </a:cubicBezTo>
                    <a:cubicBezTo>
                      <a:pt x="9656" y="28992"/>
                      <a:pt x="9513" y="28802"/>
                      <a:pt x="9358" y="28599"/>
                    </a:cubicBezTo>
                    <a:cubicBezTo>
                      <a:pt x="9311" y="28540"/>
                      <a:pt x="9275" y="28492"/>
                      <a:pt x="9227" y="28432"/>
                    </a:cubicBezTo>
                    <a:cubicBezTo>
                      <a:pt x="9192" y="28385"/>
                      <a:pt x="9156" y="28325"/>
                      <a:pt x="9120" y="28278"/>
                    </a:cubicBezTo>
                    <a:cubicBezTo>
                      <a:pt x="8144" y="27004"/>
                      <a:pt x="7084" y="24992"/>
                      <a:pt x="5608" y="23706"/>
                    </a:cubicBezTo>
                    <a:cubicBezTo>
                      <a:pt x="5394" y="23527"/>
                      <a:pt x="5179" y="23349"/>
                      <a:pt x="4941" y="23206"/>
                    </a:cubicBezTo>
                    <a:cubicBezTo>
                      <a:pt x="4846" y="23134"/>
                      <a:pt x="4739" y="23075"/>
                      <a:pt x="4620" y="23003"/>
                    </a:cubicBezTo>
                    <a:cubicBezTo>
                      <a:pt x="4536" y="22956"/>
                      <a:pt x="4453" y="22908"/>
                      <a:pt x="4370" y="22860"/>
                    </a:cubicBezTo>
                    <a:cubicBezTo>
                      <a:pt x="4310" y="22837"/>
                      <a:pt x="4251" y="22813"/>
                      <a:pt x="4191" y="22777"/>
                    </a:cubicBezTo>
                    <a:cubicBezTo>
                      <a:pt x="3941" y="22658"/>
                      <a:pt x="3667" y="22539"/>
                      <a:pt x="3382" y="22444"/>
                    </a:cubicBezTo>
                    <a:cubicBezTo>
                      <a:pt x="3274" y="22396"/>
                      <a:pt x="3155" y="22360"/>
                      <a:pt x="3048" y="22336"/>
                    </a:cubicBezTo>
                    <a:cubicBezTo>
                      <a:pt x="2674" y="22228"/>
                      <a:pt x="2292" y="22161"/>
                      <a:pt x="1929" y="22161"/>
                    </a:cubicBezTo>
                    <a:cubicBezTo>
                      <a:pt x="1852" y="22161"/>
                      <a:pt x="1777" y="22164"/>
                      <a:pt x="1703" y="22170"/>
                    </a:cubicBezTo>
                    <a:cubicBezTo>
                      <a:pt x="1643" y="22170"/>
                      <a:pt x="1596" y="22182"/>
                      <a:pt x="1548" y="22182"/>
                    </a:cubicBezTo>
                    <a:cubicBezTo>
                      <a:pt x="1262" y="22229"/>
                      <a:pt x="988" y="22313"/>
                      <a:pt x="750" y="22467"/>
                    </a:cubicBezTo>
                    <a:cubicBezTo>
                      <a:pt x="667" y="22515"/>
                      <a:pt x="584" y="22575"/>
                      <a:pt x="512" y="22634"/>
                    </a:cubicBezTo>
                    <a:cubicBezTo>
                      <a:pt x="334" y="22801"/>
                      <a:pt x="203" y="22956"/>
                      <a:pt x="131" y="23087"/>
                    </a:cubicBezTo>
                    <a:cubicBezTo>
                      <a:pt x="60" y="23206"/>
                      <a:pt x="36" y="23313"/>
                      <a:pt x="36" y="23420"/>
                    </a:cubicBezTo>
                    <a:cubicBezTo>
                      <a:pt x="0" y="24015"/>
                      <a:pt x="810" y="24503"/>
                      <a:pt x="1369" y="25396"/>
                    </a:cubicBezTo>
                    <a:cubicBezTo>
                      <a:pt x="1441" y="25515"/>
                      <a:pt x="1524" y="25646"/>
                      <a:pt x="1607" y="25801"/>
                    </a:cubicBezTo>
                    <a:cubicBezTo>
                      <a:pt x="1631" y="25861"/>
                      <a:pt x="1667" y="25908"/>
                      <a:pt x="1703" y="25968"/>
                    </a:cubicBezTo>
                    <a:cubicBezTo>
                      <a:pt x="1774" y="26111"/>
                      <a:pt x="1869" y="26266"/>
                      <a:pt x="1953" y="26432"/>
                    </a:cubicBezTo>
                    <a:cubicBezTo>
                      <a:pt x="1977" y="26480"/>
                      <a:pt x="2012" y="26527"/>
                      <a:pt x="2036" y="26575"/>
                    </a:cubicBezTo>
                    <a:cubicBezTo>
                      <a:pt x="2155" y="26801"/>
                      <a:pt x="2298" y="27063"/>
                      <a:pt x="2441" y="27325"/>
                    </a:cubicBezTo>
                    <a:cubicBezTo>
                      <a:pt x="2548" y="27540"/>
                      <a:pt x="2667" y="27766"/>
                      <a:pt x="2786" y="27980"/>
                    </a:cubicBezTo>
                    <a:cubicBezTo>
                      <a:pt x="3512" y="29337"/>
                      <a:pt x="4310" y="30766"/>
                      <a:pt x="4870" y="31433"/>
                    </a:cubicBezTo>
                    <a:cubicBezTo>
                      <a:pt x="5858" y="32612"/>
                      <a:pt x="6132" y="34624"/>
                      <a:pt x="6656" y="35588"/>
                    </a:cubicBezTo>
                    <a:cubicBezTo>
                      <a:pt x="7275" y="36695"/>
                      <a:pt x="8275" y="37898"/>
                      <a:pt x="9180" y="38946"/>
                    </a:cubicBezTo>
                    <a:cubicBezTo>
                      <a:pt x="9406" y="39208"/>
                      <a:pt x="9620" y="39458"/>
                      <a:pt x="9823" y="39684"/>
                    </a:cubicBezTo>
                    <a:cubicBezTo>
                      <a:pt x="9847" y="39720"/>
                      <a:pt x="9870" y="39743"/>
                      <a:pt x="9894" y="39767"/>
                    </a:cubicBezTo>
                    <a:cubicBezTo>
                      <a:pt x="10228" y="40160"/>
                      <a:pt x="10525" y="40505"/>
                      <a:pt x="10751" y="40803"/>
                    </a:cubicBezTo>
                    <a:cubicBezTo>
                      <a:pt x="10966" y="41089"/>
                      <a:pt x="11216" y="41410"/>
                      <a:pt x="11502" y="41756"/>
                    </a:cubicBezTo>
                    <a:cubicBezTo>
                      <a:pt x="11561" y="41827"/>
                      <a:pt x="11621" y="41898"/>
                      <a:pt x="11680" y="41970"/>
                    </a:cubicBezTo>
                    <a:cubicBezTo>
                      <a:pt x="11799" y="42113"/>
                      <a:pt x="11918" y="42256"/>
                      <a:pt x="12037" y="42398"/>
                    </a:cubicBezTo>
                    <a:cubicBezTo>
                      <a:pt x="12085" y="42458"/>
                      <a:pt x="12133" y="42506"/>
                      <a:pt x="12180" y="42565"/>
                    </a:cubicBezTo>
                    <a:cubicBezTo>
                      <a:pt x="12204" y="42589"/>
                      <a:pt x="12228" y="42625"/>
                      <a:pt x="12264" y="42660"/>
                    </a:cubicBezTo>
                    <a:cubicBezTo>
                      <a:pt x="12323" y="42732"/>
                      <a:pt x="12383" y="42791"/>
                      <a:pt x="12442" y="42863"/>
                    </a:cubicBezTo>
                    <a:cubicBezTo>
                      <a:pt x="12478" y="42910"/>
                      <a:pt x="12526" y="42958"/>
                      <a:pt x="12573" y="43006"/>
                    </a:cubicBezTo>
                    <a:cubicBezTo>
                      <a:pt x="12597" y="43041"/>
                      <a:pt x="12633" y="43077"/>
                      <a:pt x="12668" y="43125"/>
                    </a:cubicBezTo>
                    <a:cubicBezTo>
                      <a:pt x="12728" y="43184"/>
                      <a:pt x="12787" y="43244"/>
                      <a:pt x="12847" y="43303"/>
                    </a:cubicBezTo>
                    <a:cubicBezTo>
                      <a:pt x="12871" y="43339"/>
                      <a:pt x="12895" y="43375"/>
                      <a:pt x="12930" y="43399"/>
                    </a:cubicBezTo>
                    <a:cubicBezTo>
                      <a:pt x="12978" y="43458"/>
                      <a:pt x="13037" y="43518"/>
                      <a:pt x="13097" y="43577"/>
                    </a:cubicBezTo>
                    <a:cubicBezTo>
                      <a:pt x="13121" y="43601"/>
                      <a:pt x="13145" y="43625"/>
                      <a:pt x="13168" y="43649"/>
                    </a:cubicBezTo>
                    <a:cubicBezTo>
                      <a:pt x="13240" y="43720"/>
                      <a:pt x="13299" y="43792"/>
                      <a:pt x="13371" y="43863"/>
                    </a:cubicBezTo>
                    <a:cubicBezTo>
                      <a:pt x="13383" y="43875"/>
                      <a:pt x="13407" y="43887"/>
                      <a:pt x="13418" y="43911"/>
                    </a:cubicBezTo>
                    <a:cubicBezTo>
                      <a:pt x="13478" y="43958"/>
                      <a:pt x="13538" y="44018"/>
                      <a:pt x="13597" y="44077"/>
                    </a:cubicBezTo>
                    <a:cubicBezTo>
                      <a:pt x="13609" y="44089"/>
                      <a:pt x="13633" y="44101"/>
                      <a:pt x="13645" y="44113"/>
                    </a:cubicBezTo>
                    <a:cubicBezTo>
                      <a:pt x="13716" y="44184"/>
                      <a:pt x="13776" y="44232"/>
                      <a:pt x="13835" y="44292"/>
                    </a:cubicBezTo>
                    <a:cubicBezTo>
                      <a:pt x="13859" y="44303"/>
                      <a:pt x="13871" y="44315"/>
                      <a:pt x="13883" y="44327"/>
                    </a:cubicBezTo>
                    <a:cubicBezTo>
                      <a:pt x="13942" y="44375"/>
                      <a:pt x="14002" y="44423"/>
                      <a:pt x="14050" y="44470"/>
                    </a:cubicBezTo>
                    <a:cubicBezTo>
                      <a:pt x="14061" y="44470"/>
                      <a:pt x="14073" y="44482"/>
                      <a:pt x="14073" y="44482"/>
                    </a:cubicBezTo>
                    <a:cubicBezTo>
                      <a:pt x="14133" y="44530"/>
                      <a:pt x="14192" y="44565"/>
                      <a:pt x="14252" y="44601"/>
                    </a:cubicBezTo>
                    <a:cubicBezTo>
                      <a:pt x="14264" y="44613"/>
                      <a:pt x="14276" y="44625"/>
                      <a:pt x="14288" y="44637"/>
                    </a:cubicBezTo>
                    <a:cubicBezTo>
                      <a:pt x="14347" y="44661"/>
                      <a:pt x="14395" y="44696"/>
                      <a:pt x="14442" y="44720"/>
                    </a:cubicBezTo>
                    <a:cubicBezTo>
                      <a:pt x="15121" y="45054"/>
                      <a:pt x="14192" y="100644"/>
                      <a:pt x="14026" y="137529"/>
                    </a:cubicBezTo>
                    <a:lnTo>
                      <a:pt x="32099" y="137041"/>
                    </a:lnTo>
                    <a:cubicBezTo>
                      <a:pt x="30885" y="108669"/>
                      <a:pt x="29635" y="44554"/>
                      <a:pt x="29516" y="43458"/>
                    </a:cubicBezTo>
                    <a:cubicBezTo>
                      <a:pt x="29599" y="43137"/>
                      <a:pt x="29671" y="42827"/>
                      <a:pt x="29730" y="42672"/>
                    </a:cubicBezTo>
                    <a:cubicBezTo>
                      <a:pt x="30206" y="41363"/>
                      <a:pt x="31445" y="37755"/>
                      <a:pt x="31683" y="36231"/>
                    </a:cubicBezTo>
                    <a:cubicBezTo>
                      <a:pt x="31909" y="34707"/>
                      <a:pt x="32480" y="32397"/>
                      <a:pt x="32635" y="31242"/>
                    </a:cubicBezTo>
                    <a:cubicBezTo>
                      <a:pt x="32838" y="29659"/>
                      <a:pt x="33135" y="28599"/>
                      <a:pt x="33326" y="26766"/>
                    </a:cubicBezTo>
                    <a:cubicBezTo>
                      <a:pt x="33326" y="26766"/>
                      <a:pt x="35493" y="22872"/>
                      <a:pt x="36350" y="21563"/>
                    </a:cubicBezTo>
                    <a:cubicBezTo>
                      <a:pt x="37195" y="20241"/>
                      <a:pt x="39434" y="16741"/>
                      <a:pt x="40005" y="15157"/>
                    </a:cubicBezTo>
                    <a:cubicBezTo>
                      <a:pt x="40589" y="13574"/>
                      <a:pt x="40136" y="12490"/>
                      <a:pt x="39422" y="12180"/>
                    </a:cubicBezTo>
                    <a:cubicBezTo>
                      <a:pt x="39232" y="12094"/>
                      <a:pt x="38998" y="12036"/>
                      <a:pt x="38736" y="12036"/>
                    </a:cubicBezTo>
                    <a:cubicBezTo>
                      <a:pt x="38027" y="12036"/>
                      <a:pt x="37111" y="12461"/>
                      <a:pt x="36302" y="13895"/>
                    </a:cubicBezTo>
                    <a:cubicBezTo>
                      <a:pt x="35183" y="15871"/>
                      <a:pt x="32897" y="19324"/>
                      <a:pt x="31992" y="20527"/>
                    </a:cubicBezTo>
                    <a:cubicBezTo>
                      <a:pt x="31150" y="21642"/>
                      <a:pt x="30238" y="23159"/>
                      <a:pt x="29624" y="23159"/>
                    </a:cubicBezTo>
                    <a:cubicBezTo>
                      <a:pt x="29570" y="23159"/>
                      <a:pt x="29518" y="23148"/>
                      <a:pt x="29468" y="23122"/>
                    </a:cubicBezTo>
                    <a:cubicBezTo>
                      <a:pt x="28873" y="22801"/>
                      <a:pt x="29051" y="20729"/>
                      <a:pt x="29528" y="19205"/>
                    </a:cubicBezTo>
                    <a:cubicBezTo>
                      <a:pt x="29992" y="17681"/>
                      <a:pt x="30933" y="14026"/>
                      <a:pt x="31206" y="12288"/>
                    </a:cubicBezTo>
                    <a:cubicBezTo>
                      <a:pt x="31468" y="10549"/>
                      <a:pt x="32659" y="6454"/>
                      <a:pt x="32766" y="5584"/>
                    </a:cubicBezTo>
                    <a:cubicBezTo>
                      <a:pt x="32861" y="4715"/>
                      <a:pt x="32361" y="3798"/>
                      <a:pt x="31325" y="3429"/>
                    </a:cubicBezTo>
                    <a:cubicBezTo>
                      <a:pt x="31115" y="3354"/>
                      <a:pt x="30904" y="3313"/>
                      <a:pt x="30695" y="3313"/>
                    </a:cubicBezTo>
                    <a:cubicBezTo>
                      <a:pt x="29874" y="3313"/>
                      <a:pt x="29090" y="3946"/>
                      <a:pt x="28539" y="5644"/>
                    </a:cubicBezTo>
                    <a:cubicBezTo>
                      <a:pt x="27849" y="7763"/>
                      <a:pt x="27289" y="10597"/>
                      <a:pt x="26980" y="11859"/>
                    </a:cubicBezTo>
                    <a:cubicBezTo>
                      <a:pt x="26670" y="13109"/>
                      <a:pt x="24515" y="19550"/>
                      <a:pt x="24051" y="20420"/>
                    </a:cubicBezTo>
                    <a:cubicBezTo>
                      <a:pt x="23884" y="20729"/>
                      <a:pt x="23642" y="20871"/>
                      <a:pt x="23399" y="20871"/>
                    </a:cubicBezTo>
                    <a:cubicBezTo>
                      <a:pt x="22952" y="20871"/>
                      <a:pt x="22504" y="20386"/>
                      <a:pt x="22527" y="19574"/>
                    </a:cubicBezTo>
                    <a:cubicBezTo>
                      <a:pt x="22562" y="18324"/>
                      <a:pt x="22348" y="14312"/>
                      <a:pt x="22158" y="12573"/>
                    </a:cubicBezTo>
                    <a:cubicBezTo>
                      <a:pt x="21967" y="10835"/>
                      <a:pt x="21717" y="7739"/>
                      <a:pt x="21646" y="6596"/>
                    </a:cubicBezTo>
                    <a:cubicBezTo>
                      <a:pt x="21574" y="5465"/>
                      <a:pt x="21527" y="2798"/>
                      <a:pt x="21467" y="2096"/>
                    </a:cubicBezTo>
                    <a:cubicBezTo>
                      <a:pt x="21408" y="1399"/>
                      <a:pt x="21232" y="0"/>
                      <a:pt x="19534" y="0"/>
                    </a:cubicBezTo>
                    <a:close/>
                  </a:path>
                </a:pathLst>
              </a:custGeom>
              <a:solidFill>
                <a:srgbClr val="62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5106384" y="3453636"/>
                <a:ext cx="376545" cy="1400758"/>
              </a:xfrm>
              <a:custGeom>
                <a:avLst/>
                <a:gdLst/>
                <a:ahLst/>
                <a:cxnLst/>
                <a:rect l="l" t="t" r="r" b="b"/>
                <a:pathLst>
                  <a:path w="20420" h="75963" extrusionOk="0">
                    <a:moveTo>
                      <a:pt x="17907" y="1"/>
                    </a:moveTo>
                    <a:lnTo>
                      <a:pt x="560" y="1120"/>
                    </a:lnTo>
                    <a:cubicBezTo>
                      <a:pt x="0" y="5382"/>
                      <a:pt x="24" y="66878"/>
                      <a:pt x="155" y="75963"/>
                    </a:cubicBezTo>
                    <a:lnTo>
                      <a:pt x="20420" y="75593"/>
                    </a:lnTo>
                    <a:cubicBezTo>
                      <a:pt x="19789" y="64009"/>
                      <a:pt x="17907" y="1"/>
                      <a:pt x="17907"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079369" y="3365419"/>
                <a:ext cx="386005" cy="158031"/>
              </a:xfrm>
              <a:custGeom>
                <a:avLst/>
                <a:gdLst/>
                <a:ahLst/>
                <a:cxnLst/>
                <a:rect l="l" t="t" r="r" b="b"/>
                <a:pathLst>
                  <a:path w="20933" h="8570" extrusionOk="0">
                    <a:moveTo>
                      <a:pt x="18483" y="0"/>
                    </a:moveTo>
                    <a:cubicBezTo>
                      <a:pt x="18274" y="0"/>
                      <a:pt x="18044" y="27"/>
                      <a:pt x="17789" y="82"/>
                    </a:cubicBezTo>
                    <a:cubicBezTo>
                      <a:pt x="14538" y="796"/>
                      <a:pt x="13110" y="1046"/>
                      <a:pt x="7657" y="1142"/>
                    </a:cubicBezTo>
                    <a:cubicBezTo>
                      <a:pt x="7627" y="1142"/>
                      <a:pt x="7598" y="1142"/>
                      <a:pt x="7569" y="1142"/>
                    </a:cubicBezTo>
                    <a:cubicBezTo>
                      <a:pt x="6019" y="1142"/>
                      <a:pt x="3878" y="519"/>
                      <a:pt x="2402" y="519"/>
                    </a:cubicBezTo>
                    <a:cubicBezTo>
                      <a:pt x="1731" y="519"/>
                      <a:pt x="1197" y="648"/>
                      <a:pt x="918" y="1023"/>
                    </a:cubicBezTo>
                    <a:cubicBezTo>
                      <a:pt x="1" y="2249"/>
                      <a:pt x="846" y="6487"/>
                      <a:pt x="953" y="7892"/>
                    </a:cubicBezTo>
                    <a:cubicBezTo>
                      <a:pt x="993" y="8405"/>
                      <a:pt x="1644" y="8569"/>
                      <a:pt x="2560" y="8569"/>
                    </a:cubicBezTo>
                    <a:cubicBezTo>
                      <a:pt x="4152" y="8569"/>
                      <a:pt x="6542" y="8074"/>
                      <a:pt x="7895" y="8059"/>
                    </a:cubicBezTo>
                    <a:cubicBezTo>
                      <a:pt x="7941" y="8059"/>
                      <a:pt x="7987" y="8059"/>
                      <a:pt x="8035" y="8059"/>
                    </a:cubicBezTo>
                    <a:cubicBezTo>
                      <a:pt x="9413" y="8059"/>
                      <a:pt x="11490" y="8163"/>
                      <a:pt x="13452" y="8163"/>
                    </a:cubicBezTo>
                    <a:cubicBezTo>
                      <a:pt x="14568" y="8163"/>
                      <a:pt x="15647" y="8129"/>
                      <a:pt x="16539" y="8023"/>
                    </a:cubicBezTo>
                    <a:cubicBezTo>
                      <a:pt x="19039" y="7726"/>
                      <a:pt x="20932" y="7785"/>
                      <a:pt x="20611" y="5594"/>
                    </a:cubicBezTo>
                    <a:cubicBezTo>
                      <a:pt x="20314" y="3565"/>
                      <a:pt x="20918" y="0"/>
                      <a:pt x="18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7"/>
            <p:cNvGrpSpPr/>
            <p:nvPr/>
          </p:nvGrpSpPr>
          <p:grpSpPr>
            <a:xfrm>
              <a:off x="5543726" y="2945853"/>
              <a:ext cx="467878" cy="1890764"/>
              <a:chOff x="5543726" y="2945853"/>
              <a:chExt cx="467878" cy="1890764"/>
            </a:xfrm>
          </p:grpSpPr>
          <p:sp>
            <p:nvSpPr>
              <p:cNvPr id="234" name="Google Shape;234;p27"/>
              <p:cNvSpPr/>
              <p:nvPr/>
            </p:nvSpPr>
            <p:spPr>
              <a:xfrm>
                <a:off x="5624751" y="3134458"/>
                <a:ext cx="347115" cy="512319"/>
              </a:xfrm>
              <a:custGeom>
                <a:avLst/>
                <a:gdLst/>
                <a:ahLst/>
                <a:cxnLst/>
                <a:rect l="l" t="t" r="r" b="b"/>
                <a:pathLst>
                  <a:path w="18824" h="27783" extrusionOk="0">
                    <a:moveTo>
                      <a:pt x="6550" y="0"/>
                    </a:moveTo>
                    <a:cubicBezTo>
                      <a:pt x="6074" y="0"/>
                      <a:pt x="3886" y="5160"/>
                      <a:pt x="3388" y="5160"/>
                    </a:cubicBezTo>
                    <a:cubicBezTo>
                      <a:pt x="3353" y="5160"/>
                      <a:pt x="3327" y="5135"/>
                      <a:pt x="3310" y="5082"/>
                    </a:cubicBezTo>
                    <a:cubicBezTo>
                      <a:pt x="2060" y="4439"/>
                      <a:pt x="964" y="3999"/>
                      <a:pt x="0" y="3463"/>
                    </a:cubicBezTo>
                    <a:lnTo>
                      <a:pt x="0" y="3463"/>
                    </a:lnTo>
                    <a:cubicBezTo>
                      <a:pt x="0" y="3463"/>
                      <a:pt x="2107" y="6999"/>
                      <a:pt x="691" y="14321"/>
                    </a:cubicBezTo>
                    <a:cubicBezTo>
                      <a:pt x="1143" y="14941"/>
                      <a:pt x="1524" y="15417"/>
                      <a:pt x="1738" y="15583"/>
                    </a:cubicBezTo>
                    <a:cubicBezTo>
                      <a:pt x="2024" y="15822"/>
                      <a:pt x="1536" y="18703"/>
                      <a:pt x="476" y="26561"/>
                    </a:cubicBezTo>
                    <a:cubicBezTo>
                      <a:pt x="1544" y="26850"/>
                      <a:pt x="5252" y="27783"/>
                      <a:pt x="8901" y="27783"/>
                    </a:cubicBezTo>
                    <a:cubicBezTo>
                      <a:pt x="10214" y="27783"/>
                      <a:pt x="11520" y="27662"/>
                      <a:pt x="12692" y="27347"/>
                    </a:cubicBezTo>
                    <a:cubicBezTo>
                      <a:pt x="12716" y="22263"/>
                      <a:pt x="12716" y="18941"/>
                      <a:pt x="12752" y="18774"/>
                    </a:cubicBezTo>
                    <a:cubicBezTo>
                      <a:pt x="12906" y="18024"/>
                      <a:pt x="13347" y="16715"/>
                      <a:pt x="14014" y="15691"/>
                    </a:cubicBezTo>
                    <a:cubicBezTo>
                      <a:pt x="14680" y="14655"/>
                      <a:pt x="16431" y="11809"/>
                      <a:pt x="16966" y="10571"/>
                    </a:cubicBezTo>
                    <a:cubicBezTo>
                      <a:pt x="17990" y="8214"/>
                      <a:pt x="18538" y="6189"/>
                      <a:pt x="18824" y="4808"/>
                    </a:cubicBezTo>
                    <a:lnTo>
                      <a:pt x="18824" y="4808"/>
                    </a:lnTo>
                    <a:cubicBezTo>
                      <a:pt x="18657" y="5130"/>
                      <a:pt x="18264" y="5094"/>
                      <a:pt x="18098" y="5416"/>
                    </a:cubicBezTo>
                    <a:cubicBezTo>
                      <a:pt x="16947" y="7599"/>
                      <a:pt x="15453" y="9333"/>
                      <a:pt x="14276" y="9333"/>
                    </a:cubicBezTo>
                    <a:cubicBezTo>
                      <a:pt x="14272" y="9333"/>
                      <a:pt x="14268" y="9333"/>
                      <a:pt x="14264" y="9333"/>
                    </a:cubicBezTo>
                    <a:cubicBezTo>
                      <a:pt x="13430" y="9321"/>
                      <a:pt x="15300" y="4773"/>
                      <a:pt x="15347" y="3391"/>
                    </a:cubicBezTo>
                    <a:lnTo>
                      <a:pt x="15347" y="3391"/>
                    </a:lnTo>
                    <a:cubicBezTo>
                      <a:pt x="15204" y="3487"/>
                      <a:pt x="15042" y="3528"/>
                      <a:pt x="14864" y="3528"/>
                    </a:cubicBezTo>
                    <a:cubicBezTo>
                      <a:pt x="13698" y="3528"/>
                      <a:pt x="11890" y="1752"/>
                      <a:pt x="10882" y="1752"/>
                    </a:cubicBezTo>
                    <a:cubicBezTo>
                      <a:pt x="10698" y="1752"/>
                      <a:pt x="10540" y="1811"/>
                      <a:pt x="10418" y="1951"/>
                    </a:cubicBezTo>
                    <a:cubicBezTo>
                      <a:pt x="9720" y="2764"/>
                      <a:pt x="9227" y="3081"/>
                      <a:pt x="8844" y="3081"/>
                    </a:cubicBezTo>
                    <a:cubicBezTo>
                      <a:pt x="7913" y="3081"/>
                      <a:pt x="7625" y="1211"/>
                      <a:pt x="6596" y="22"/>
                    </a:cubicBezTo>
                    <a:cubicBezTo>
                      <a:pt x="6583" y="7"/>
                      <a:pt x="6568" y="0"/>
                      <a:pt x="6550"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639669" y="2945853"/>
                <a:ext cx="228140" cy="327107"/>
              </a:xfrm>
              <a:custGeom>
                <a:avLst/>
                <a:gdLst/>
                <a:ahLst/>
                <a:cxnLst/>
                <a:rect l="l" t="t" r="r" b="b"/>
                <a:pathLst>
                  <a:path w="12372" h="17739" extrusionOk="0">
                    <a:moveTo>
                      <a:pt x="4687" y="0"/>
                    </a:moveTo>
                    <a:cubicBezTo>
                      <a:pt x="2846" y="0"/>
                      <a:pt x="1964" y="1219"/>
                      <a:pt x="1715" y="1547"/>
                    </a:cubicBezTo>
                    <a:cubicBezTo>
                      <a:pt x="1668" y="1606"/>
                      <a:pt x="1632" y="1832"/>
                      <a:pt x="1584" y="2166"/>
                    </a:cubicBezTo>
                    <a:cubicBezTo>
                      <a:pt x="1429" y="3297"/>
                      <a:pt x="1251" y="5773"/>
                      <a:pt x="953" y="8369"/>
                    </a:cubicBezTo>
                    <a:cubicBezTo>
                      <a:pt x="810" y="9583"/>
                      <a:pt x="644" y="10822"/>
                      <a:pt x="453" y="11953"/>
                    </a:cubicBezTo>
                    <a:cubicBezTo>
                      <a:pt x="417" y="12155"/>
                      <a:pt x="382" y="12334"/>
                      <a:pt x="370" y="12512"/>
                    </a:cubicBezTo>
                    <a:cubicBezTo>
                      <a:pt x="1" y="13381"/>
                      <a:pt x="727" y="15429"/>
                      <a:pt x="727" y="15429"/>
                    </a:cubicBezTo>
                    <a:cubicBezTo>
                      <a:pt x="1135" y="16105"/>
                      <a:pt x="1782" y="16355"/>
                      <a:pt x="2421" y="16355"/>
                    </a:cubicBezTo>
                    <a:cubicBezTo>
                      <a:pt x="2751" y="16355"/>
                      <a:pt x="3078" y="16289"/>
                      <a:pt x="3370" y="16179"/>
                    </a:cubicBezTo>
                    <a:cubicBezTo>
                      <a:pt x="4585" y="15727"/>
                      <a:pt x="5478" y="13334"/>
                      <a:pt x="6073" y="10667"/>
                    </a:cubicBezTo>
                    <a:lnTo>
                      <a:pt x="6073" y="10667"/>
                    </a:lnTo>
                    <a:cubicBezTo>
                      <a:pt x="5954" y="11464"/>
                      <a:pt x="5823" y="12250"/>
                      <a:pt x="5680" y="12953"/>
                    </a:cubicBezTo>
                    <a:cubicBezTo>
                      <a:pt x="5489" y="13929"/>
                      <a:pt x="4632" y="15965"/>
                      <a:pt x="4799" y="16489"/>
                    </a:cubicBezTo>
                    <a:cubicBezTo>
                      <a:pt x="5085" y="17422"/>
                      <a:pt x="5799" y="17738"/>
                      <a:pt x="6512" y="17738"/>
                    </a:cubicBezTo>
                    <a:cubicBezTo>
                      <a:pt x="6808" y="17738"/>
                      <a:pt x="7105" y="17684"/>
                      <a:pt x="7371" y="17596"/>
                    </a:cubicBezTo>
                    <a:cubicBezTo>
                      <a:pt x="8621" y="17168"/>
                      <a:pt x="10359" y="13334"/>
                      <a:pt x="10859" y="10833"/>
                    </a:cubicBezTo>
                    <a:cubicBezTo>
                      <a:pt x="10943" y="10464"/>
                      <a:pt x="11014" y="10095"/>
                      <a:pt x="11085" y="9726"/>
                    </a:cubicBezTo>
                    <a:cubicBezTo>
                      <a:pt x="11502" y="7619"/>
                      <a:pt x="12371" y="3392"/>
                      <a:pt x="12288" y="2987"/>
                    </a:cubicBezTo>
                    <a:cubicBezTo>
                      <a:pt x="12205" y="2523"/>
                      <a:pt x="11990" y="1320"/>
                      <a:pt x="10192" y="1213"/>
                    </a:cubicBezTo>
                    <a:cubicBezTo>
                      <a:pt x="10086" y="1207"/>
                      <a:pt x="9983" y="1204"/>
                      <a:pt x="9883" y="1204"/>
                    </a:cubicBezTo>
                    <a:cubicBezTo>
                      <a:pt x="8844" y="1204"/>
                      <a:pt x="8106" y="1522"/>
                      <a:pt x="7704" y="1761"/>
                    </a:cubicBezTo>
                    <a:cubicBezTo>
                      <a:pt x="7704" y="1761"/>
                      <a:pt x="7457" y="2322"/>
                      <a:pt x="7387" y="2322"/>
                    </a:cubicBezTo>
                    <a:cubicBezTo>
                      <a:pt x="7379" y="2322"/>
                      <a:pt x="7373" y="2314"/>
                      <a:pt x="7371" y="2297"/>
                    </a:cubicBezTo>
                    <a:cubicBezTo>
                      <a:pt x="7323" y="1868"/>
                      <a:pt x="7037" y="165"/>
                      <a:pt x="4989" y="11"/>
                    </a:cubicBezTo>
                    <a:cubicBezTo>
                      <a:pt x="4886" y="3"/>
                      <a:pt x="4785" y="0"/>
                      <a:pt x="4687" y="0"/>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543726" y="3469457"/>
                <a:ext cx="333967" cy="1367160"/>
              </a:xfrm>
              <a:custGeom>
                <a:avLst/>
                <a:gdLst/>
                <a:ahLst/>
                <a:cxnLst/>
                <a:rect l="l" t="t" r="r" b="b"/>
                <a:pathLst>
                  <a:path w="18111" h="74141" extrusionOk="0">
                    <a:moveTo>
                      <a:pt x="5227" y="0"/>
                    </a:moveTo>
                    <a:cubicBezTo>
                      <a:pt x="4716" y="3143"/>
                      <a:pt x="1" y="73926"/>
                      <a:pt x="1" y="73926"/>
                    </a:cubicBezTo>
                    <a:lnTo>
                      <a:pt x="1679" y="74140"/>
                    </a:lnTo>
                    <a:lnTo>
                      <a:pt x="17253" y="73700"/>
                    </a:lnTo>
                    <a:cubicBezTo>
                      <a:pt x="17467" y="66663"/>
                      <a:pt x="18110" y="775"/>
                      <a:pt x="18110" y="774"/>
                    </a:cubicBezTo>
                    <a:lnTo>
                      <a:pt x="18110" y="774"/>
                    </a:lnTo>
                    <a:cubicBezTo>
                      <a:pt x="17991" y="810"/>
                      <a:pt x="17860" y="834"/>
                      <a:pt x="17741" y="869"/>
                    </a:cubicBezTo>
                    <a:cubicBezTo>
                      <a:pt x="16569" y="1184"/>
                      <a:pt x="15263" y="1305"/>
                      <a:pt x="13950" y="1305"/>
                    </a:cubicBezTo>
                    <a:cubicBezTo>
                      <a:pt x="10302" y="1305"/>
                      <a:pt x="6596" y="372"/>
                      <a:pt x="5537" y="83"/>
                    </a:cubicBezTo>
                    <a:cubicBezTo>
                      <a:pt x="5335" y="24"/>
                      <a:pt x="5227" y="0"/>
                      <a:pt x="5227" y="0"/>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628697" y="3459795"/>
                <a:ext cx="252278" cy="107376"/>
              </a:xfrm>
              <a:custGeom>
                <a:avLst/>
                <a:gdLst/>
                <a:ahLst/>
                <a:cxnLst/>
                <a:rect l="l" t="t" r="r" b="b"/>
                <a:pathLst>
                  <a:path w="13681" h="5823" extrusionOk="0">
                    <a:moveTo>
                      <a:pt x="477" y="0"/>
                    </a:moveTo>
                    <a:cubicBezTo>
                      <a:pt x="405" y="560"/>
                      <a:pt x="238" y="2262"/>
                      <a:pt x="0" y="4775"/>
                    </a:cubicBezTo>
                    <a:lnTo>
                      <a:pt x="13645" y="5822"/>
                    </a:lnTo>
                    <a:cubicBezTo>
                      <a:pt x="13681" y="3417"/>
                      <a:pt x="13645" y="953"/>
                      <a:pt x="13645" y="953"/>
                    </a:cubicBezTo>
                    <a:cubicBezTo>
                      <a:pt x="13526" y="1000"/>
                      <a:pt x="13407" y="1036"/>
                      <a:pt x="13276" y="1084"/>
                    </a:cubicBezTo>
                    <a:cubicBezTo>
                      <a:pt x="12081" y="1470"/>
                      <a:pt x="10749" y="1619"/>
                      <a:pt x="9408" y="1619"/>
                    </a:cubicBezTo>
                    <a:cubicBezTo>
                      <a:pt x="5674" y="1619"/>
                      <a:pt x="1873" y="467"/>
                      <a:pt x="786" y="107"/>
                    </a:cubicBezTo>
                    <a:cubicBezTo>
                      <a:pt x="596" y="36"/>
                      <a:pt x="477" y="0"/>
                      <a:pt x="477" y="0"/>
                    </a:cubicBez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781933" y="3010873"/>
                <a:ext cx="229670" cy="309091"/>
              </a:xfrm>
              <a:custGeom>
                <a:avLst/>
                <a:gdLst/>
                <a:ahLst/>
                <a:cxnLst/>
                <a:rect l="l" t="t" r="r" b="b"/>
                <a:pathLst>
                  <a:path w="12455" h="16762" extrusionOk="0">
                    <a:moveTo>
                      <a:pt x="179" y="10771"/>
                    </a:moveTo>
                    <a:cubicBezTo>
                      <a:pt x="175" y="10775"/>
                      <a:pt x="171" y="10779"/>
                      <a:pt x="168" y="10784"/>
                    </a:cubicBezTo>
                    <a:cubicBezTo>
                      <a:pt x="175" y="10777"/>
                      <a:pt x="177" y="10774"/>
                      <a:pt x="179" y="10771"/>
                    </a:cubicBezTo>
                    <a:close/>
                    <a:moveTo>
                      <a:pt x="6699" y="0"/>
                    </a:moveTo>
                    <a:cubicBezTo>
                      <a:pt x="5735" y="0"/>
                      <a:pt x="5062" y="519"/>
                      <a:pt x="4835" y="688"/>
                    </a:cubicBezTo>
                    <a:cubicBezTo>
                      <a:pt x="4787" y="735"/>
                      <a:pt x="4680" y="926"/>
                      <a:pt x="4549" y="1235"/>
                    </a:cubicBezTo>
                    <a:cubicBezTo>
                      <a:pt x="4085" y="2247"/>
                      <a:pt x="3204" y="4533"/>
                      <a:pt x="2180" y="6879"/>
                    </a:cubicBezTo>
                    <a:cubicBezTo>
                      <a:pt x="1715" y="7974"/>
                      <a:pt x="1203" y="9093"/>
                      <a:pt x="703" y="10093"/>
                    </a:cubicBezTo>
                    <a:cubicBezTo>
                      <a:pt x="620" y="10272"/>
                      <a:pt x="537" y="10427"/>
                      <a:pt x="465" y="10594"/>
                    </a:cubicBezTo>
                    <a:cubicBezTo>
                      <a:pt x="430" y="10570"/>
                      <a:pt x="382" y="10546"/>
                      <a:pt x="334" y="10534"/>
                    </a:cubicBezTo>
                    <a:cubicBezTo>
                      <a:pt x="287" y="10605"/>
                      <a:pt x="239" y="10689"/>
                      <a:pt x="180" y="10760"/>
                    </a:cubicBezTo>
                    <a:cubicBezTo>
                      <a:pt x="180" y="10765"/>
                      <a:pt x="180" y="10768"/>
                      <a:pt x="179" y="10771"/>
                    </a:cubicBezTo>
                    <a:lnTo>
                      <a:pt x="179" y="10771"/>
                    </a:lnTo>
                    <a:cubicBezTo>
                      <a:pt x="259" y="10673"/>
                      <a:pt x="296" y="10635"/>
                      <a:pt x="304" y="10635"/>
                    </a:cubicBezTo>
                    <a:cubicBezTo>
                      <a:pt x="323" y="10635"/>
                      <a:pt x="201" y="10821"/>
                      <a:pt x="96" y="10975"/>
                    </a:cubicBezTo>
                    <a:cubicBezTo>
                      <a:pt x="60" y="11070"/>
                      <a:pt x="25" y="11165"/>
                      <a:pt x="13" y="11236"/>
                    </a:cubicBezTo>
                    <a:cubicBezTo>
                      <a:pt x="13" y="11284"/>
                      <a:pt x="13" y="11332"/>
                      <a:pt x="13" y="11391"/>
                    </a:cubicBezTo>
                    <a:cubicBezTo>
                      <a:pt x="1" y="11725"/>
                      <a:pt x="13" y="12058"/>
                      <a:pt x="1" y="12391"/>
                    </a:cubicBezTo>
                    <a:cubicBezTo>
                      <a:pt x="1" y="12796"/>
                      <a:pt x="430" y="13534"/>
                      <a:pt x="394" y="13927"/>
                    </a:cubicBezTo>
                    <a:cubicBezTo>
                      <a:pt x="652" y="14995"/>
                      <a:pt x="1558" y="15404"/>
                      <a:pt x="2337" y="15404"/>
                    </a:cubicBezTo>
                    <a:cubicBezTo>
                      <a:pt x="2348" y="15404"/>
                      <a:pt x="2359" y="15404"/>
                      <a:pt x="2370" y="15404"/>
                    </a:cubicBezTo>
                    <a:cubicBezTo>
                      <a:pt x="3537" y="15380"/>
                      <a:pt x="4525" y="13058"/>
                      <a:pt x="5811" y="10736"/>
                    </a:cubicBezTo>
                    <a:lnTo>
                      <a:pt x="5811" y="10736"/>
                    </a:lnTo>
                    <a:cubicBezTo>
                      <a:pt x="5478" y="11463"/>
                      <a:pt x="5133" y="12153"/>
                      <a:pt x="4811" y="12772"/>
                    </a:cubicBezTo>
                    <a:cubicBezTo>
                      <a:pt x="4359" y="13630"/>
                      <a:pt x="4168" y="14320"/>
                      <a:pt x="4144" y="14868"/>
                    </a:cubicBezTo>
                    <a:cubicBezTo>
                      <a:pt x="4097" y="16249"/>
                      <a:pt x="5144" y="16749"/>
                      <a:pt x="5978" y="16761"/>
                    </a:cubicBezTo>
                    <a:cubicBezTo>
                      <a:pt x="5981" y="16761"/>
                      <a:pt x="5985" y="16761"/>
                      <a:pt x="5988" y="16761"/>
                    </a:cubicBezTo>
                    <a:cubicBezTo>
                      <a:pt x="7165" y="16761"/>
                      <a:pt x="8636" y="14671"/>
                      <a:pt x="9788" y="12487"/>
                    </a:cubicBezTo>
                    <a:cubicBezTo>
                      <a:pt x="9966" y="12165"/>
                      <a:pt x="10133" y="11832"/>
                      <a:pt x="10300" y="11510"/>
                    </a:cubicBezTo>
                    <a:cubicBezTo>
                      <a:pt x="11276" y="9665"/>
                      <a:pt x="12157" y="7927"/>
                      <a:pt x="12217" y="7522"/>
                    </a:cubicBezTo>
                    <a:cubicBezTo>
                      <a:pt x="12276" y="7057"/>
                      <a:pt x="12455" y="5855"/>
                      <a:pt x="10967" y="5152"/>
                    </a:cubicBezTo>
                    <a:cubicBezTo>
                      <a:pt x="10356" y="4862"/>
                      <a:pt x="9806" y="4777"/>
                      <a:pt x="9372" y="4777"/>
                    </a:cubicBezTo>
                    <a:cubicBezTo>
                      <a:pt x="9112" y="4777"/>
                      <a:pt x="8893" y="4807"/>
                      <a:pt x="8728" y="4843"/>
                    </a:cubicBezTo>
                    <a:cubicBezTo>
                      <a:pt x="9097" y="4021"/>
                      <a:pt x="9347" y="3438"/>
                      <a:pt x="9383" y="3271"/>
                    </a:cubicBezTo>
                    <a:cubicBezTo>
                      <a:pt x="9466" y="2855"/>
                      <a:pt x="9716" y="1152"/>
                      <a:pt x="8038" y="330"/>
                    </a:cubicBezTo>
                    <a:cubicBezTo>
                      <a:pt x="7549" y="89"/>
                      <a:pt x="7099" y="0"/>
                      <a:pt x="6699" y="0"/>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548557" y="3112201"/>
                <a:ext cx="257109" cy="286355"/>
              </a:xfrm>
              <a:custGeom>
                <a:avLst/>
                <a:gdLst/>
                <a:ahLst/>
                <a:cxnLst/>
                <a:rect l="l" t="t" r="r" b="b"/>
                <a:pathLst>
                  <a:path w="13943" h="15529" extrusionOk="0">
                    <a:moveTo>
                      <a:pt x="4502" y="0"/>
                    </a:moveTo>
                    <a:cubicBezTo>
                      <a:pt x="4251" y="0"/>
                      <a:pt x="4013" y="25"/>
                      <a:pt x="3751" y="50"/>
                    </a:cubicBezTo>
                    <a:cubicBezTo>
                      <a:pt x="2715" y="157"/>
                      <a:pt x="1608" y="396"/>
                      <a:pt x="703" y="3205"/>
                    </a:cubicBezTo>
                    <a:cubicBezTo>
                      <a:pt x="1" y="5384"/>
                      <a:pt x="894" y="8956"/>
                      <a:pt x="1977" y="11385"/>
                    </a:cubicBezTo>
                    <a:cubicBezTo>
                      <a:pt x="3191" y="14112"/>
                      <a:pt x="4823" y="15528"/>
                      <a:pt x="4823" y="15528"/>
                    </a:cubicBezTo>
                    <a:cubicBezTo>
                      <a:pt x="10168" y="9992"/>
                      <a:pt x="4692" y="5444"/>
                      <a:pt x="4692" y="5444"/>
                    </a:cubicBezTo>
                    <a:lnTo>
                      <a:pt x="4692" y="5444"/>
                    </a:lnTo>
                    <a:cubicBezTo>
                      <a:pt x="5668" y="5980"/>
                      <a:pt x="6394" y="6575"/>
                      <a:pt x="7644" y="7218"/>
                    </a:cubicBezTo>
                    <a:cubicBezTo>
                      <a:pt x="8406" y="7611"/>
                      <a:pt x="9204" y="7932"/>
                      <a:pt x="10014" y="8063"/>
                    </a:cubicBezTo>
                    <a:cubicBezTo>
                      <a:pt x="10323" y="8111"/>
                      <a:pt x="10698" y="8144"/>
                      <a:pt x="11097" y="8144"/>
                    </a:cubicBezTo>
                    <a:cubicBezTo>
                      <a:pt x="11496" y="8144"/>
                      <a:pt x="11919" y="8111"/>
                      <a:pt x="12324" y="8027"/>
                    </a:cubicBezTo>
                    <a:cubicBezTo>
                      <a:pt x="12324" y="8027"/>
                      <a:pt x="13478" y="7837"/>
                      <a:pt x="13705" y="6480"/>
                    </a:cubicBezTo>
                    <a:cubicBezTo>
                      <a:pt x="13943" y="5122"/>
                      <a:pt x="13586" y="5718"/>
                      <a:pt x="13490" y="5349"/>
                    </a:cubicBezTo>
                    <a:cubicBezTo>
                      <a:pt x="13359" y="5265"/>
                      <a:pt x="13240" y="5182"/>
                      <a:pt x="13121" y="5099"/>
                    </a:cubicBezTo>
                    <a:cubicBezTo>
                      <a:pt x="12871" y="4979"/>
                      <a:pt x="12597" y="4849"/>
                      <a:pt x="12335" y="4670"/>
                    </a:cubicBezTo>
                    <a:cubicBezTo>
                      <a:pt x="11526" y="4134"/>
                      <a:pt x="9883" y="2801"/>
                      <a:pt x="8490" y="1789"/>
                    </a:cubicBezTo>
                    <a:cubicBezTo>
                      <a:pt x="7835" y="1300"/>
                      <a:pt x="7228" y="896"/>
                      <a:pt x="6787" y="681"/>
                    </a:cubicBezTo>
                    <a:cubicBezTo>
                      <a:pt x="6359" y="467"/>
                      <a:pt x="6001" y="312"/>
                      <a:pt x="5692" y="205"/>
                    </a:cubicBezTo>
                    <a:cubicBezTo>
                      <a:pt x="5211" y="47"/>
                      <a:pt x="4844" y="0"/>
                      <a:pt x="4502"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7"/>
            <p:cNvGrpSpPr/>
            <p:nvPr/>
          </p:nvGrpSpPr>
          <p:grpSpPr>
            <a:xfrm>
              <a:off x="5783925" y="2104713"/>
              <a:ext cx="850988" cy="2739797"/>
              <a:chOff x="5783925" y="2104713"/>
              <a:chExt cx="850988" cy="2739797"/>
            </a:xfrm>
          </p:grpSpPr>
          <p:sp>
            <p:nvSpPr>
              <p:cNvPr id="241" name="Google Shape;241;p27"/>
              <p:cNvSpPr/>
              <p:nvPr/>
            </p:nvSpPr>
            <p:spPr>
              <a:xfrm>
                <a:off x="5783925" y="2104713"/>
                <a:ext cx="850988" cy="2733656"/>
              </a:xfrm>
              <a:custGeom>
                <a:avLst/>
                <a:gdLst/>
                <a:ahLst/>
                <a:cxnLst/>
                <a:rect l="l" t="t" r="r" b="b"/>
                <a:pathLst>
                  <a:path w="46149" h="148246" extrusionOk="0">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5992500" y="3260440"/>
                <a:ext cx="469187" cy="1584070"/>
              </a:xfrm>
              <a:custGeom>
                <a:avLst/>
                <a:gdLst/>
                <a:ahLst/>
                <a:cxnLst/>
                <a:rect l="l" t="t" r="r" b="b"/>
                <a:pathLst>
                  <a:path w="25444" h="85904" extrusionOk="0">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6074023" y="3244932"/>
                <a:ext cx="333358" cy="67822"/>
              </a:xfrm>
              <a:custGeom>
                <a:avLst/>
                <a:gdLst/>
                <a:ahLst/>
                <a:cxnLst/>
                <a:rect l="l" t="t" r="r" b="b"/>
                <a:pathLst>
                  <a:path w="18078" h="3678" extrusionOk="0">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5783925" y="2104713"/>
                <a:ext cx="850988" cy="2733656"/>
              </a:xfrm>
              <a:custGeom>
                <a:avLst/>
                <a:gdLst/>
                <a:ahLst/>
                <a:cxnLst/>
                <a:rect l="l" t="t" r="r" b="b"/>
                <a:pathLst>
                  <a:path w="46149" h="148246" extrusionOk="0">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5992500" y="3260440"/>
                <a:ext cx="469187" cy="1584070"/>
              </a:xfrm>
              <a:custGeom>
                <a:avLst/>
                <a:gdLst/>
                <a:ahLst/>
                <a:cxnLst/>
                <a:rect l="l" t="t" r="r" b="b"/>
                <a:pathLst>
                  <a:path w="25444" h="85904" extrusionOk="0">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6074023" y="3244932"/>
                <a:ext cx="333358" cy="67822"/>
              </a:xfrm>
              <a:custGeom>
                <a:avLst/>
                <a:gdLst/>
                <a:ahLst/>
                <a:cxnLst/>
                <a:rect l="l" t="t" r="r" b="b"/>
                <a:pathLst>
                  <a:path w="18078" h="3678" extrusionOk="0">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7"/>
            <p:cNvGrpSpPr/>
            <p:nvPr/>
          </p:nvGrpSpPr>
          <p:grpSpPr>
            <a:xfrm>
              <a:off x="7881291" y="2555423"/>
              <a:ext cx="558123" cy="2280751"/>
              <a:chOff x="7881291" y="2555423"/>
              <a:chExt cx="558123" cy="2280751"/>
            </a:xfrm>
          </p:grpSpPr>
          <p:sp>
            <p:nvSpPr>
              <p:cNvPr id="248" name="Google Shape;248;p27"/>
              <p:cNvSpPr/>
              <p:nvPr/>
            </p:nvSpPr>
            <p:spPr>
              <a:xfrm>
                <a:off x="7977234" y="2785407"/>
                <a:ext cx="426831" cy="628491"/>
              </a:xfrm>
              <a:custGeom>
                <a:avLst/>
                <a:gdLst/>
                <a:ahLst/>
                <a:cxnLst/>
                <a:rect l="l" t="t" r="r" b="b"/>
                <a:pathLst>
                  <a:path w="23147" h="34083" extrusionOk="0">
                    <a:moveTo>
                      <a:pt x="7420" y="1"/>
                    </a:moveTo>
                    <a:cubicBezTo>
                      <a:pt x="6861" y="1"/>
                      <a:pt x="5038" y="7408"/>
                      <a:pt x="4478" y="7408"/>
                    </a:cubicBezTo>
                    <a:cubicBezTo>
                      <a:pt x="4446" y="7408"/>
                      <a:pt x="4417" y="7383"/>
                      <a:pt x="4394" y="7331"/>
                    </a:cubicBezTo>
                    <a:cubicBezTo>
                      <a:pt x="2775" y="6688"/>
                      <a:pt x="1274" y="6271"/>
                      <a:pt x="1" y="5747"/>
                    </a:cubicBezTo>
                    <a:lnTo>
                      <a:pt x="1" y="5747"/>
                    </a:lnTo>
                    <a:cubicBezTo>
                      <a:pt x="1" y="5747"/>
                      <a:pt x="905" y="7712"/>
                      <a:pt x="2036" y="18403"/>
                    </a:cubicBezTo>
                    <a:cubicBezTo>
                      <a:pt x="2668" y="19094"/>
                      <a:pt x="3203" y="19642"/>
                      <a:pt x="3489" y="19820"/>
                    </a:cubicBezTo>
                    <a:cubicBezTo>
                      <a:pt x="3870" y="20070"/>
                      <a:pt x="3644" y="23690"/>
                      <a:pt x="3358" y="33500"/>
                    </a:cubicBezTo>
                    <a:cubicBezTo>
                      <a:pt x="4363" y="33665"/>
                      <a:pt x="7251" y="34082"/>
                      <a:pt x="10529" y="34082"/>
                    </a:cubicBezTo>
                    <a:cubicBezTo>
                      <a:pt x="13193" y="34082"/>
                      <a:pt x="16115" y="33806"/>
                      <a:pt x="18491" y="32893"/>
                    </a:cubicBezTo>
                    <a:cubicBezTo>
                      <a:pt x="17860" y="26631"/>
                      <a:pt x="17443" y="22535"/>
                      <a:pt x="17467" y="22332"/>
                    </a:cubicBezTo>
                    <a:cubicBezTo>
                      <a:pt x="17562" y="21392"/>
                      <a:pt x="17931" y="19713"/>
                      <a:pt x="18622" y="18368"/>
                    </a:cubicBezTo>
                    <a:cubicBezTo>
                      <a:pt x="19312" y="17010"/>
                      <a:pt x="21098" y="13284"/>
                      <a:pt x="21598" y="11688"/>
                    </a:cubicBezTo>
                    <a:cubicBezTo>
                      <a:pt x="22551" y="8652"/>
                      <a:pt x="22968" y="6092"/>
                      <a:pt x="23146" y="4354"/>
                    </a:cubicBezTo>
                    <a:lnTo>
                      <a:pt x="23146" y="4354"/>
                    </a:lnTo>
                    <a:cubicBezTo>
                      <a:pt x="23108" y="4450"/>
                      <a:pt x="23046" y="4483"/>
                      <a:pt x="22971" y="4483"/>
                    </a:cubicBezTo>
                    <a:cubicBezTo>
                      <a:pt x="22794" y="4483"/>
                      <a:pt x="22546" y="4296"/>
                      <a:pt x="22369" y="4296"/>
                    </a:cubicBezTo>
                    <a:cubicBezTo>
                      <a:pt x="22294" y="4296"/>
                      <a:pt x="22232" y="4330"/>
                      <a:pt x="22194" y="4425"/>
                    </a:cubicBezTo>
                    <a:cubicBezTo>
                      <a:pt x="21051" y="7271"/>
                      <a:pt x="19503" y="10045"/>
                      <a:pt x="18050" y="10176"/>
                    </a:cubicBezTo>
                    <a:cubicBezTo>
                      <a:pt x="18042" y="10177"/>
                      <a:pt x="18033" y="10177"/>
                      <a:pt x="18024" y="10177"/>
                    </a:cubicBezTo>
                    <a:cubicBezTo>
                      <a:pt x="17045" y="10177"/>
                      <a:pt x="18788" y="4744"/>
                      <a:pt x="18670" y="3056"/>
                    </a:cubicBezTo>
                    <a:lnTo>
                      <a:pt x="18670" y="3056"/>
                    </a:lnTo>
                    <a:cubicBezTo>
                      <a:pt x="18468" y="3222"/>
                      <a:pt x="18218" y="3292"/>
                      <a:pt x="17935" y="3292"/>
                    </a:cubicBezTo>
                    <a:cubicBezTo>
                      <a:pt x="16534" y="3292"/>
                      <a:pt x="14318" y="1600"/>
                      <a:pt x="13096" y="1600"/>
                    </a:cubicBezTo>
                    <a:cubicBezTo>
                      <a:pt x="12814" y="1600"/>
                      <a:pt x="12584" y="1690"/>
                      <a:pt x="12431" y="1913"/>
                    </a:cubicBezTo>
                    <a:cubicBezTo>
                      <a:pt x="11626" y="3072"/>
                      <a:pt x="11036" y="3512"/>
                      <a:pt x="10544" y="3512"/>
                    </a:cubicBezTo>
                    <a:cubicBezTo>
                      <a:pt x="9450" y="3512"/>
                      <a:pt x="8846" y="1327"/>
                      <a:pt x="7466" y="20"/>
                    </a:cubicBezTo>
                    <a:cubicBezTo>
                      <a:pt x="7452" y="7"/>
                      <a:pt x="7436" y="1"/>
                      <a:pt x="7420" y="1"/>
                    </a:cubicBezTo>
                    <a:close/>
                  </a:path>
                </a:pathLst>
              </a:custGeom>
              <a:solidFill>
                <a:srgbClr val="62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7991064" y="2555423"/>
                <a:ext cx="256888" cy="399115"/>
              </a:xfrm>
              <a:custGeom>
                <a:avLst/>
                <a:gdLst/>
                <a:ahLst/>
                <a:cxnLst/>
                <a:rect l="l" t="t" r="r" b="b"/>
                <a:pathLst>
                  <a:path w="13931" h="21644" extrusionOk="0">
                    <a:moveTo>
                      <a:pt x="4555" y="0"/>
                    </a:moveTo>
                    <a:cubicBezTo>
                      <a:pt x="4506" y="0"/>
                      <a:pt x="4456" y="1"/>
                      <a:pt x="4406" y="3"/>
                    </a:cubicBezTo>
                    <a:cubicBezTo>
                      <a:pt x="1870" y="74"/>
                      <a:pt x="846" y="1836"/>
                      <a:pt x="584" y="2300"/>
                    </a:cubicBezTo>
                    <a:cubicBezTo>
                      <a:pt x="536" y="2384"/>
                      <a:pt x="513" y="2658"/>
                      <a:pt x="489" y="3086"/>
                    </a:cubicBezTo>
                    <a:cubicBezTo>
                      <a:pt x="453" y="4503"/>
                      <a:pt x="548" y="7575"/>
                      <a:pt x="513" y="10813"/>
                    </a:cubicBezTo>
                    <a:cubicBezTo>
                      <a:pt x="501" y="12314"/>
                      <a:pt x="453" y="13861"/>
                      <a:pt x="358" y="15290"/>
                    </a:cubicBezTo>
                    <a:cubicBezTo>
                      <a:pt x="346" y="15528"/>
                      <a:pt x="334" y="15766"/>
                      <a:pt x="322" y="15981"/>
                    </a:cubicBezTo>
                    <a:cubicBezTo>
                      <a:pt x="1" y="17100"/>
                      <a:pt x="1156" y="19541"/>
                      <a:pt x="1156" y="19541"/>
                    </a:cubicBezTo>
                    <a:cubicBezTo>
                      <a:pt x="1666" y="20215"/>
                      <a:pt x="2352" y="20468"/>
                      <a:pt x="3037" y="20468"/>
                    </a:cubicBezTo>
                    <a:cubicBezTo>
                      <a:pt x="3550" y="20468"/>
                      <a:pt x="4063" y="20326"/>
                      <a:pt x="4501" y="20112"/>
                    </a:cubicBezTo>
                    <a:cubicBezTo>
                      <a:pt x="5942" y="19410"/>
                      <a:pt x="6740" y="16326"/>
                      <a:pt x="7121" y="12980"/>
                    </a:cubicBezTo>
                    <a:lnTo>
                      <a:pt x="7121" y="12980"/>
                    </a:lnTo>
                    <a:cubicBezTo>
                      <a:pt x="7073" y="13980"/>
                      <a:pt x="7013" y="14969"/>
                      <a:pt x="6930" y="15850"/>
                    </a:cubicBezTo>
                    <a:cubicBezTo>
                      <a:pt x="6823" y="17076"/>
                      <a:pt x="6037" y="19684"/>
                      <a:pt x="6299" y="20315"/>
                    </a:cubicBezTo>
                    <a:cubicBezTo>
                      <a:pt x="6724" y="21299"/>
                      <a:pt x="7495" y="21643"/>
                      <a:pt x="8275" y="21643"/>
                    </a:cubicBezTo>
                    <a:cubicBezTo>
                      <a:pt x="8740" y="21643"/>
                      <a:pt x="9209" y="21521"/>
                      <a:pt x="9609" y="21338"/>
                    </a:cubicBezTo>
                    <a:cubicBezTo>
                      <a:pt x="11097" y="20660"/>
                      <a:pt x="12740" y="15707"/>
                      <a:pt x="13038" y="12564"/>
                    </a:cubicBezTo>
                    <a:cubicBezTo>
                      <a:pt x="13086" y="12099"/>
                      <a:pt x="13133" y="11635"/>
                      <a:pt x="13169" y="11171"/>
                    </a:cubicBezTo>
                    <a:cubicBezTo>
                      <a:pt x="13419" y="8515"/>
                      <a:pt x="13931" y="3205"/>
                      <a:pt x="13788" y="2717"/>
                    </a:cubicBezTo>
                    <a:cubicBezTo>
                      <a:pt x="13627" y="2175"/>
                      <a:pt x="13231" y="796"/>
                      <a:pt x="11184" y="796"/>
                    </a:cubicBezTo>
                    <a:cubicBezTo>
                      <a:pt x="11117" y="796"/>
                      <a:pt x="11048" y="797"/>
                      <a:pt x="10978" y="800"/>
                    </a:cubicBezTo>
                    <a:cubicBezTo>
                      <a:pt x="9490" y="872"/>
                      <a:pt x="8490" y="1419"/>
                      <a:pt x="7990" y="1788"/>
                    </a:cubicBezTo>
                    <a:cubicBezTo>
                      <a:pt x="7990" y="1788"/>
                      <a:pt x="7748" y="2532"/>
                      <a:pt x="7665" y="2532"/>
                    </a:cubicBezTo>
                    <a:cubicBezTo>
                      <a:pt x="7656" y="2532"/>
                      <a:pt x="7649" y="2523"/>
                      <a:pt x="7644" y="2503"/>
                    </a:cubicBezTo>
                    <a:cubicBezTo>
                      <a:pt x="7528" y="1989"/>
                      <a:pt x="6976" y="0"/>
                      <a:pt x="4555"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8002700" y="3198518"/>
                <a:ext cx="430334" cy="1637656"/>
              </a:xfrm>
              <a:custGeom>
                <a:avLst/>
                <a:gdLst/>
                <a:ahLst/>
                <a:cxnLst/>
                <a:rect l="l" t="t" r="r" b="b"/>
                <a:pathLst>
                  <a:path w="23337" h="88810" extrusionOk="0">
                    <a:moveTo>
                      <a:pt x="17289" y="1"/>
                    </a:moveTo>
                    <a:cubicBezTo>
                      <a:pt x="17146" y="60"/>
                      <a:pt x="16991" y="120"/>
                      <a:pt x="16848" y="179"/>
                    </a:cubicBezTo>
                    <a:cubicBezTo>
                      <a:pt x="14479" y="1084"/>
                      <a:pt x="11567" y="1359"/>
                      <a:pt x="8909" y="1359"/>
                    </a:cubicBezTo>
                    <a:cubicBezTo>
                      <a:pt x="5622" y="1359"/>
                      <a:pt x="2722" y="939"/>
                      <a:pt x="1715" y="775"/>
                    </a:cubicBezTo>
                    <a:cubicBezTo>
                      <a:pt x="1465" y="739"/>
                      <a:pt x="1322" y="715"/>
                      <a:pt x="1322" y="715"/>
                    </a:cubicBezTo>
                    <a:cubicBezTo>
                      <a:pt x="1096" y="4644"/>
                      <a:pt x="1" y="88774"/>
                      <a:pt x="1" y="88774"/>
                    </a:cubicBezTo>
                    <a:lnTo>
                      <a:pt x="2084" y="88809"/>
                    </a:lnTo>
                    <a:lnTo>
                      <a:pt x="23337" y="88202"/>
                    </a:lnTo>
                    <a:cubicBezTo>
                      <a:pt x="22706" y="79511"/>
                      <a:pt x="17289" y="1"/>
                      <a:pt x="17289"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8010610" y="3189298"/>
                <a:ext cx="337249" cy="121649"/>
              </a:xfrm>
              <a:custGeom>
                <a:avLst/>
                <a:gdLst/>
                <a:ahLst/>
                <a:cxnLst/>
                <a:rect l="l" t="t" r="r" b="b"/>
                <a:pathLst>
                  <a:path w="18289" h="6597" extrusionOk="0">
                    <a:moveTo>
                      <a:pt x="17669" y="1"/>
                    </a:moveTo>
                    <a:cubicBezTo>
                      <a:pt x="17502" y="72"/>
                      <a:pt x="17348" y="144"/>
                      <a:pt x="17181" y="203"/>
                    </a:cubicBezTo>
                    <a:cubicBezTo>
                      <a:pt x="14706" y="1238"/>
                      <a:pt x="11688" y="1563"/>
                      <a:pt x="8877" y="1563"/>
                    </a:cubicBezTo>
                    <a:cubicBezTo>
                      <a:pt x="5062" y="1563"/>
                      <a:pt x="1630" y="965"/>
                      <a:pt x="465" y="739"/>
                    </a:cubicBezTo>
                    <a:cubicBezTo>
                      <a:pt x="191" y="679"/>
                      <a:pt x="36" y="644"/>
                      <a:pt x="36" y="644"/>
                    </a:cubicBezTo>
                    <a:cubicBezTo>
                      <a:pt x="0" y="1346"/>
                      <a:pt x="0" y="3477"/>
                      <a:pt x="12" y="6597"/>
                    </a:cubicBezTo>
                    <a:lnTo>
                      <a:pt x="18288" y="5990"/>
                    </a:lnTo>
                    <a:cubicBezTo>
                      <a:pt x="18026" y="3013"/>
                      <a:pt x="17669" y="1"/>
                      <a:pt x="17669"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8169563" y="2612292"/>
                <a:ext cx="269851" cy="382943"/>
              </a:xfrm>
              <a:custGeom>
                <a:avLst/>
                <a:gdLst/>
                <a:ahLst/>
                <a:cxnLst/>
                <a:rect l="l" t="t" r="r" b="b"/>
                <a:pathLst>
                  <a:path w="14634" h="20767" extrusionOk="0">
                    <a:moveTo>
                      <a:pt x="7148" y="0"/>
                    </a:moveTo>
                    <a:cubicBezTo>
                      <a:pt x="5757" y="0"/>
                      <a:pt x="4873" y="851"/>
                      <a:pt x="4596" y="1110"/>
                    </a:cubicBezTo>
                    <a:cubicBezTo>
                      <a:pt x="4537" y="1169"/>
                      <a:pt x="4430" y="1419"/>
                      <a:pt x="4299" y="1824"/>
                    </a:cubicBezTo>
                    <a:cubicBezTo>
                      <a:pt x="3858" y="3134"/>
                      <a:pt x="3072" y="6051"/>
                      <a:pt x="2120" y="9075"/>
                    </a:cubicBezTo>
                    <a:cubicBezTo>
                      <a:pt x="1679" y="10492"/>
                      <a:pt x="1203" y="11920"/>
                      <a:pt x="715" y="13230"/>
                    </a:cubicBezTo>
                    <a:cubicBezTo>
                      <a:pt x="631" y="13456"/>
                      <a:pt x="548" y="13659"/>
                      <a:pt x="489" y="13873"/>
                    </a:cubicBezTo>
                    <a:cubicBezTo>
                      <a:pt x="429" y="13849"/>
                      <a:pt x="369" y="13837"/>
                      <a:pt x="322" y="13813"/>
                    </a:cubicBezTo>
                    <a:cubicBezTo>
                      <a:pt x="262" y="13909"/>
                      <a:pt x="215" y="14016"/>
                      <a:pt x="155" y="14111"/>
                    </a:cubicBezTo>
                    <a:cubicBezTo>
                      <a:pt x="155" y="14123"/>
                      <a:pt x="143" y="14135"/>
                      <a:pt x="143" y="14147"/>
                    </a:cubicBezTo>
                    <a:cubicBezTo>
                      <a:pt x="236" y="14003"/>
                      <a:pt x="278" y="13947"/>
                      <a:pt x="286" y="13947"/>
                    </a:cubicBezTo>
                    <a:lnTo>
                      <a:pt x="286" y="13947"/>
                    </a:lnTo>
                    <a:cubicBezTo>
                      <a:pt x="302" y="13947"/>
                      <a:pt x="176" y="14188"/>
                      <a:pt x="72" y="14397"/>
                    </a:cubicBezTo>
                    <a:cubicBezTo>
                      <a:pt x="48" y="14504"/>
                      <a:pt x="12" y="14635"/>
                      <a:pt x="0" y="14718"/>
                    </a:cubicBezTo>
                    <a:cubicBezTo>
                      <a:pt x="12" y="14778"/>
                      <a:pt x="12" y="14837"/>
                      <a:pt x="24" y="14909"/>
                    </a:cubicBezTo>
                    <a:cubicBezTo>
                      <a:pt x="60" y="15326"/>
                      <a:pt x="108" y="15730"/>
                      <a:pt x="143" y="16147"/>
                    </a:cubicBezTo>
                    <a:cubicBezTo>
                      <a:pt x="191" y="16647"/>
                      <a:pt x="822" y="17504"/>
                      <a:pt x="822" y="17981"/>
                    </a:cubicBezTo>
                    <a:cubicBezTo>
                      <a:pt x="1223" y="19142"/>
                      <a:pt x="2214" y="19573"/>
                      <a:pt x="3113" y="19573"/>
                    </a:cubicBezTo>
                    <a:cubicBezTo>
                      <a:pt x="3229" y="19573"/>
                      <a:pt x="3342" y="19566"/>
                      <a:pt x="3453" y="19552"/>
                    </a:cubicBezTo>
                    <a:cubicBezTo>
                      <a:pt x="4870" y="19374"/>
                      <a:pt x="5811" y="16385"/>
                      <a:pt x="7085" y="13361"/>
                    </a:cubicBezTo>
                    <a:lnTo>
                      <a:pt x="7085" y="13361"/>
                    </a:lnTo>
                    <a:cubicBezTo>
                      <a:pt x="6763" y="14290"/>
                      <a:pt x="6430" y="15195"/>
                      <a:pt x="6108" y="15992"/>
                    </a:cubicBezTo>
                    <a:cubicBezTo>
                      <a:pt x="5668" y="17111"/>
                      <a:pt x="5513" y="17981"/>
                      <a:pt x="5561" y="18659"/>
                    </a:cubicBezTo>
                    <a:cubicBezTo>
                      <a:pt x="5670" y="20229"/>
                      <a:pt x="6822" y="20766"/>
                      <a:pt x="7822" y="20766"/>
                    </a:cubicBezTo>
                    <a:cubicBezTo>
                      <a:pt x="7907" y="20766"/>
                      <a:pt x="7991" y="20762"/>
                      <a:pt x="8073" y="20755"/>
                    </a:cubicBezTo>
                    <a:cubicBezTo>
                      <a:pt x="9525" y="20624"/>
                      <a:pt x="11061" y="17850"/>
                      <a:pt x="12216" y="15004"/>
                    </a:cubicBezTo>
                    <a:cubicBezTo>
                      <a:pt x="12383" y="14587"/>
                      <a:pt x="12550" y="14159"/>
                      <a:pt x="12716" y="13742"/>
                    </a:cubicBezTo>
                    <a:cubicBezTo>
                      <a:pt x="13681" y="11325"/>
                      <a:pt x="14538" y="9087"/>
                      <a:pt x="14550" y="8575"/>
                    </a:cubicBezTo>
                    <a:cubicBezTo>
                      <a:pt x="14574" y="7991"/>
                      <a:pt x="14633" y="6479"/>
                      <a:pt x="12716" y="5812"/>
                    </a:cubicBezTo>
                    <a:cubicBezTo>
                      <a:pt x="12122" y="5607"/>
                      <a:pt x="11586" y="5536"/>
                      <a:pt x="11130" y="5536"/>
                    </a:cubicBezTo>
                    <a:cubicBezTo>
                      <a:pt x="10610" y="5536"/>
                      <a:pt x="10192" y="5628"/>
                      <a:pt x="9906" y="5717"/>
                    </a:cubicBezTo>
                    <a:cubicBezTo>
                      <a:pt x="10264" y="4669"/>
                      <a:pt x="10502" y="3919"/>
                      <a:pt x="10514" y="3705"/>
                    </a:cubicBezTo>
                    <a:cubicBezTo>
                      <a:pt x="10561" y="3181"/>
                      <a:pt x="10656" y="1050"/>
                      <a:pt x="8490" y="252"/>
                    </a:cubicBezTo>
                    <a:cubicBezTo>
                      <a:pt x="8001" y="72"/>
                      <a:pt x="7553" y="0"/>
                      <a:pt x="7148"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7881291" y="2772388"/>
                <a:ext cx="315730" cy="352388"/>
              </a:xfrm>
              <a:custGeom>
                <a:avLst/>
                <a:gdLst/>
                <a:ahLst/>
                <a:cxnLst/>
                <a:rect l="l" t="t" r="r" b="b"/>
                <a:pathLst>
                  <a:path w="17122" h="19110" extrusionOk="0">
                    <a:moveTo>
                      <a:pt x="5259" y="1"/>
                    </a:moveTo>
                    <a:cubicBezTo>
                      <a:pt x="4778" y="1"/>
                      <a:pt x="4381" y="89"/>
                      <a:pt x="3918" y="190"/>
                    </a:cubicBezTo>
                    <a:cubicBezTo>
                      <a:pt x="2667" y="452"/>
                      <a:pt x="1334" y="881"/>
                      <a:pt x="584" y="4453"/>
                    </a:cubicBezTo>
                    <a:cubicBezTo>
                      <a:pt x="0" y="7227"/>
                      <a:pt x="1548" y="11513"/>
                      <a:pt x="3203" y="14371"/>
                    </a:cubicBezTo>
                    <a:cubicBezTo>
                      <a:pt x="5049" y="17573"/>
                      <a:pt x="7239" y="19109"/>
                      <a:pt x="7239" y="19109"/>
                    </a:cubicBezTo>
                    <a:cubicBezTo>
                      <a:pt x="14383" y="13252"/>
                      <a:pt x="6121" y="6989"/>
                      <a:pt x="6120" y="6989"/>
                    </a:cubicBezTo>
                    <a:lnTo>
                      <a:pt x="6120" y="6989"/>
                    </a:lnTo>
                    <a:cubicBezTo>
                      <a:pt x="7382" y="7525"/>
                      <a:pt x="8013" y="7870"/>
                      <a:pt x="9633" y="8501"/>
                    </a:cubicBezTo>
                    <a:cubicBezTo>
                      <a:pt x="10633" y="8894"/>
                      <a:pt x="11657" y="9191"/>
                      <a:pt x="12669" y="9239"/>
                    </a:cubicBezTo>
                    <a:cubicBezTo>
                      <a:pt x="12802" y="9247"/>
                      <a:pt x="12945" y="9252"/>
                      <a:pt x="13094" y="9252"/>
                    </a:cubicBezTo>
                    <a:cubicBezTo>
                      <a:pt x="13813" y="9252"/>
                      <a:pt x="14694" y="9152"/>
                      <a:pt x="15502" y="8906"/>
                    </a:cubicBezTo>
                    <a:cubicBezTo>
                      <a:pt x="15502" y="8906"/>
                      <a:pt x="16907" y="8513"/>
                      <a:pt x="17015" y="6810"/>
                    </a:cubicBezTo>
                    <a:cubicBezTo>
                      <a:pt x="17122" y="5120"/>
                      <a:pt x="16764" y="5893"/>
                      <a:pt x="16610" y="5441"/>
                    </a:cubicBezTo>
                    <a:cubicBezTo>
                      <a:pt x="16431" y="5370"/>
                      <a:pt x="16264" y="5286"/>
                      <a:pt x="16110" y="5191"/>
                    </a:cubicBezTo>
                    <a:cubicBezTo>
                      <a:pt x="15788" y="5072"/>
                      <a:pt x="15431" y="4941"/>
                      <a:pt x="15086" y="4762"/>
                    </a:cubicBezTo>
                    <a:cubicBezTo>
                      <a:pt x="14026" y="4203"/>
                      <a:pt x="11835" y="2774"/>
                      <a:pt x="9990" y="1702"/>
                    </a:cubicBezTo>
                    <a:cubicBezTo>
                      <a:pt x="9109" y="1202"/>
                      <a:pt x="8311" y="774"/>
                      <a:pt x="7751" y="559"/>
                    </a:cubicBezTo>
                    <a:cubicBezTo>
                      <a:pt x="7180" y="357"/>
                      <a:pt x="6728" y="214"/>
                      <a:pt x="6335" y="131"/>
                    </a:cubicBezTo>
                    <a:cubicBezTo>
                      <a:pt x="5915" y="37"/>
                      <a:pt x="5570" y="1"/>
                      <a:pt x="5259" y="1"/>
                    </a:cubicBezTo>
                    <a:close/>
                  </a:path>
                </a:pathLst>
              </a:custGeom>
              <a:solidFill>
                <a:srgbClr val="62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B467-35F3-41AB-890B-6B074212DCEA}"/>
              </a:ext>
            </a:extLst>
          </p:cNvPr>
          <p:cNvSpPr>
            <a:spLocks noGrp="1"/>
          </p:cNvSpPr>
          <p:nvPr>
            <p:ph type="title"/>
          </p:nvPr>
        </p:nvSpPr>
        <p:spPr>
          <a:xfrm>
            <a:off x="837024" y="1853097"/>
            <a:ext cx="3598200" cy="503616"/>
          </a:xfrm>
        </p:spPr>
        <p:txBody>
          <a:bodyPr/>
          <a:lstStyle/>
          <a:p>
            <a:r>
              <a:rPr lang="en-NZ" sz="2500" dirty="0"/>
              <a:t>Miro Board</a:t>
            </a:r>
          </a:p>
        </p:txBody>
      </p:sp>
      <p:sp>
        <p:nvSpPr>
          <p:cNvPr id="3" name="Subtitle 2">
            <a:extLst>
              <a:ext uri="{FF2B5EF4-FFF2-40B4-BE49-F238E27FC236}">
                <a16:creationId xmlns:a16="http://schemas.microsoft.com/office/drawing/2014/main" id="{D459FB49-799D-4626-9284-F9C04E269DD8}"/>
              </a:ext>
            </a:extLst>
          </p:cNvPr>
          <p:cNvSpPr>
            <a:spLocks noGrp="1"/>
          </p:cNvSpPr>
          <p:nvPr>
            <p:ph type="subTitle" idx="1"/>
          </p:nvPr>
        </p:nvSpPr>
        <p:spPr>
          <a:xfrm>
            <a:off x="837024" y="2356713"/>
            <a:ext cx="3598200" cy="1752976"/>
          </a:xfrm>
        </p:spPr>
        <p:txBody>
          <a:bodyPr/>
          <a:lstStyle/>
          <a:p>
            <a:pPr marL="0" indent="0" algn="l"/>
            <a:r>
              <a:rPr lang="en-NZ" sz="1300" dirty="0"/>
              <a:t>In week 6 we collated all the information we had gathered so far and collated them into themes. This information was collected from our own assumptions, relevant information found while knowledge gathering, as well as observations from our interviews. After finding themes between our information, we were then able to develop insights referring to the themes. </a:t>
            </a:r>
          </a:p>
        </p:txBody>
      </p:sp>
      <p:pic>
        <p:nvPicPr>
          <p:cNvPr id="6" name="Picture 5">
            <a:extLst>
              <a:ext uri="{FF2B5EF4-FFF2-40B4-BE49-F238E27FC236}">
                <a16:creationId xmlns:a16="http://schemas.microsoft.com/office/drawing/2014/main" id="{D1B4BC07-1150-4666-A754-4146944D1BC1}"/>
              </a:ext>
            </a:extLst>
          </p:cNvPr>
          <p:cNvPicPr>
            <a:picLocks noChangeAspect="1"/>
          </p:cNvPicPr>
          <p:nvPr/>
        </p:nvPicPr>
        <p:blipFill>
          <a:blip r:embed="rId2"/>
          <a:stretch>
            <a:fillRect/>
          </a:stretch>
        </p:blipFill>
        <p:spPr>
          <a:xfrm>
            <a:off x="4708777" y="654393"/>
            <a:ext cx="4160242" cy="3834714"/>
          </a:xfrm>
          <a:prstGeom prst="rect">
            <a:avLst/>
          </a:prstGeom>
        </p:spPr>
      </p:pic>
    </p:spTree>
    <p:extLst>
      <p:ext uri="{BB962C8B-B14F-4D97-AF65-F5344CB8AC3E}">
        <p14:creationId xmlns:p14="http://schemas.microsoft.com/office/powerpoint/2010/main" val="332737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3" name="Title 2">
            <a:extLst>
              <a:ext uri="{FF2B5EF4-FFF2-40B4-BE49-F238E27FC236}">
                <a16:creationId xmlns:a16="http://schemas.microsoft.com/office/drawing/2014/main" id="{9B9866DF-0DC3-4F28-A0DA-052A717F789A}"/>
              </a:ext>
            </a:extLst>
          </p:cNvPr>
          <p:cNvSpPr>
            <a:spLocks noGrp="1"/>
          </p:cNvSpPr>
          <p:nvPr>
            <p:ph type="title"/>
          </p:nvPr>
        </p:nvSpPr>
        <p:spPr/>
        <p:txBody>
          <a:bodyPr/>
          <a:lstStyle/>
          <a:p>
            <a:r>
              <a:rPr lang="en-NZ" dirty="0"/>
              <a:t>Miro Board</a:t>
            </a:r>
          </a:p>
        </p:txBody>
      </p:sp>
      <p:pic>
        <p:nvPicPr>
          <p:cNvPr id="6" name="Picture 5" descr="A screenshot of a cell phone&#10;&#10;Description automatically generated">
            <a:extLst>
              <a:ext uri="{FF2B5EF4-FFF2-40B4-BE49-F238E27FC236}">
                <a16:creationId xmlns:a16="http://schemas.microsoft.com/office/drawing/2014/main" id="{3594D1FE-37BE-4DCB-BCC2-4040526E2BD8}"/>
              </a:ext>
            </a:extLst>
          </p:cNvPr>
          <p:cNvPicPr>
            <a:picLocks noChangeAspect="1"/>
          </p:cNvPicPr>
          <p:nvPr/>
        </p:nvPicPr>
        <p:blipFill>
          <a:blip r:embed="rId3"/>
          <a:stretch>
            <a:fillRect/>
          </a:stretch>
        </p:blipFill>
        <p:spPr>
          <a:xfrm>
            <a:off x="228600" y="1017813"/>
            <a:ext cx="8686800" cy="39848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3956C5-57E6-4C63-BCAA-2BAEBBB77DF6}"/>
              </a:ext>
            </a:extLst>
          </p:cNvPr>
          <p:cNvSpPr>
            <a:spLocks noGrp="1"/>
          </p:cNvSpPr>
          <p:nvPr>
            <p:ph type="title"/>
          </p:nvPr>
        </p:nvSpPr>
        <p:spPr>
          <a:xfrm>
            <a:off x="712350" y="535413"/>
            <a:ext cx="7719300" cy="482400"/>
          </a:xfrm>
        </p:spPr>
        <p:txBody>
          <a:bodyPr/>
          <a:lstStyle/>
          <a:p>
            <a:pPr algn="ctr"/>
            <a:r>
              <a:rPr lang="en-NZ" sz="2500" dirty="0"/>
              <a:t>Miro Board</a:t>
            </a:r>
          </a:p>
        </p:txBody>
      </p:sp>
      <p:pic>
        <p:nvPicPr>
          <p:cNvPr id="5" name="Picture 4" descr="A screenshot of a cell phone&#10;&#10;Description automatically generated">
            <a:extLst>
              <a:ext uri="{FF2B5EF4-FFF2-40B4-BE49-F238E27FC236}">
                <a16:creationId xmlns:a16="http://schemas.microsoft.com/office/drawing/2014/main" id="{199F4F34-BC9B-4B4E-9D3A-A3E989131EF4}"/>
              </a:ext>
            </a:extLst>
          </p:cNvPr>
          <p:cNvPicPr>
            <a:picLocks noChangeAspect="1"/>
          </p:cNvPicPr>
          <p:nvPr/>
        </p:nvPicPr>
        <p:blipFill>
          <a:blip r:embed="rId2"/>
          <a:stretch>
            <a:fillRect/>
          </a:stretch>
        </p:blipFill>
        <p:spPr>
          <a:xfrm>
            <a:off x="265670" y="1035833"/>
            <a:ext cx="8612659" cy="4053423"/>
          </a:xfrm>
          <a:prstGeom prst="rect">
            <a:avLst/>
          </a:prstGeom>
        </p:spPr>
      </p:pic>
    </p:spTree>
    <p:extLst>
      <p:ext uri="{BB962C8B-B14F-4D97-AF65-F5344CB8AC3E}">
        <p14:creationId xmlns:p14="http://schemas.microsoft.com/office/powerpoint/2010/main" val="1729475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35"/>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Z" dirty="0"/>
              <a:t>Persona</a:t>
            </a:r>
            <a:endParaRPr dirty="0"/>
          </a:p>
        </p:txBody>
      </p:sp>
      <p:sp>
        <p:nvSpPr>
          <p:cNvPr id="5" name="Subtitle 4">
            <a:extLst>
              <a:ext uri="{FF2B5EF4-FFF2-40B4-BE49-F238E27FC236}">
                <a16:creationId xmlns:a16="http://schemas.microsoft.com/office/drawing/2014/main" id="{038B385A-6956-41B6-956E-9B75F6B838FD}"/>
              </a:ext>
            </a:extLst>
          </p:cNvPr>
          <p:cNvSpPr>
            <a:spLocks noGrp="1"/>
          </p:cNvSpPr>
          <p:nvPr>
            <p:ph type="subTitle" idx="1"/>
          </p:nvPr>
        </p:nvSpPr>
        <p:spPr>
          <a:xfrm>
            <a:off x="825924" y="1433384"/>
            <a:ext cx="5810267" cy="3060357"/>
          </a:xfrm>
        </p:spPr>
        <p:txBody>
          <a:bodyPr/>
          <a:lstStyle/>
          <a:p>
            <a:pPr marL="0" lvl="0" indent="0" algn="l"/>
            <a:r>
              <a:rPr lang="en-NZ" sz="1200" dirty="0"/>
              <a:t>Johnny is an 18-year-old male who lives in Auckland Central, and is a full-time student. He is in his first year at AUT studying design, and balances part time work with full time study. This year will be the first time Johnny will be eligible to vote in the general election. </a:t>
            </a:r>
          </a:p>
          <a:p>
            <a:pPr marL="0" lvl="0" indent="0" algn="l"/>
            <a:endParaRPr lang="en-NZ" sz="1200" dirty="0"/>
          </a:p>
          <a:p>
            <a:pPr marL="0" lvl="0" indent="0" algn="l"/>
            <a:r>
              <a:rPr lang="en-US" sz="1200" dirty="0"/>
              <a:t>Johnny values good health care and education alongside equality of gender. He also cares about his friends/family, helping people and likes to try new things.​ Overall, Johnny wants to learn more about politics as he wants to gain a better understanding of who he is voting for. He knows what he would like to vote for but is unsure how to match his personal beliefs with the policies of different parties. </a:t>
            </a:r>
          </a:p>
          <a:p>
            <a:pPr marL="0" lvl="0" indent="0" algn="l"/>
            <a:endParaRPr lang="en-US" sz="1200" dirty="0"/>
          </a:p>
          <a:p>
            <a:pPr marL="0" lvl="0" indent="0" algn="l"/>
            <a:r>
              <a:rPr lang="en-US" sz="1200" dirty="0"/>
              <a:t>From this we can determine that Johnny needs more education provided around the political parties to decide who to vote for. He also needs to feel confident that his vote with matter. </a:t>
            </a:r>
          </a:p>
        </p:txBody>
      </p:sp>
      <p:grpSp>
        <p:nvGrpSpPr>
          <p:cNvPr id="3" name="Group 2">
            <a:extLst>
              <a:ext uri="{FF2B5EF4-FFF2-40B4-BE49-F238E27FC236}">
                <a16:creationId xmlns:a16="http://schemas.microsoft.com/office/drawing/2014/main" id="{6C40738E-F8C2-4E52-8EE6-FB6DC4BDE06B}"/>
              </a:ext>
            </a:extLst>
          </p:cNvPr>
          <p:cNvGrpSpPr/>
          <p:nvPr/>
        </p:nvGrpSpPr>
        <p:grpSpPr>
          <a:xfrm>
            <a:off x="6715500" y="1522670"/>
            <a:ext cx="1588271" cy="2955135"/>
            <a:chOff x="6715500" y="1522670"/>
            <a:chExt cx="1588271" cy="2955135"/>
          </a:xfrm>
        </p:grpSpPr>
        <p:sp>
          <p:nvSpPr>
            <p:cNvPr id="2" name="Oval 1">
              <a:extLst>
                <a:ext uri="{FF2B5EF4-FFF2-40B4-BE49-F238E27FC236}">
                  <a16:creationId xmlns:a16="http://schemas.microsoft.com/office/drawing/2014/main" id="{91EC663B-BBFC-4AE4-A274-11E95B1BB336}"/>
                </a:ext>
              </a:extLst>
            </p:cNvPr>
            <p:cNvSpPr/>
            <p:nvPr/>
          </p:nvSpPr>
          <p:spPr>
            <a:xfrm>
              <a:off x="6715500" y="4302974"/>
              <a:ext cx="1588271" cy="174831"/>
            </a:xfrm>
            <a:prstGeom prst="ellipse">
              <a:avLst/>
            </a:prstGeom>
            <a:solidFill>
              <a:srgbClr val="EA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135" name="Google Shape;5433;p48">
              <a:extLst>
                <a:ext uri="{FF2B5EF4-FFF2-40B4-BE49-F238E27FC236}">
                  <a16:creationId xmlns:a16="http://schemas.microsoft.com/office/drawing/2014/main" id="{A482FE76-AB07-4C24-9BB2-03B10B1A166C}"/>
                </a:ext>
              </a:extLst>
            </p:cNvPr>
            <p:cNvGrpSpPr/>
            <p:nvPr/>
          </p:nvGrpSpPr>
          <p:grpSpPr>
            <a:xfrm>
              <a:off x="7019425" y="1522670"/>
              <a:ext cx="917731" cy="2905167"/>
              <a:chOff x="6644575" y="2836200"/>
              <a:chExt cx="531025" cy="1754700"/>
            </a:xfrm>
          </p:grpSpPr>
          <p:sp>
            <p:nvSpPr>
              <p:cNvPr id="136" name="Google Shape;5434;p48">
                <a:extLst>
                  <a:ext uri="{FF2B5EF4-FFF2-40B4-BE49-F238E27FC236}">
                    <a16:creationId xmlns:a16="http://schemas.microsoft.com/office/drawing/2014/main" id="{F0EB03EB-9DF8-4F8F-9E91-6E2C4DAEE3EE}"/>
                  </a:ext>
                </a:extLst>
              </p:cNvPr>
              <p:cNvSpPr/>
              <p:nvPr/>
            </p:nvSpPr>
            <p:spPr>
              <a:xfrm>
                <a:off x="7024375" y="4458725"/>
                <a:ext cx="46750" cy="83050"/>
              </a:xfrm>
              <a:custGeom>
                <a:avLst/>
                <a:gdLst/>
                <a:ahLst/>
                <a:cxnLst/>
                <a:rect l="l" t="t" r="r" b="b"/>
                <a:pathLst>
                  <a:path w="1870" h="3322" extrusionOk="0">
                    <a:moveTo>
                      <a:pt x="1870" y="0"/>
                    </a:moveTo>
                    <a:lnTo>
                      <a:pt x="1" y="667"/>
                    </a:lnTo>
                    <a:lnTo>
                      <a:pt x="167" y="2560"/>
                    </a:lnTo>
                    <a:lnTo>
                      <a:pt x="1870" y="3322"/>
                    </a:lnTo>
                    <a:lnTo>
                      <a:pt x="1870" y="0"/>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435;p48">
                <a:extLst>
                  <a:ext uri="{FF2B5EF4-FFF2-40B4-BE49-F238E27FC236}">
                    <a16:creationId xmlns:a16="http://schemas.microsoft.com/office/drawing/2014/main" id="{1B2E635A-D6EA-42A9-ACCD-DFEFB3D2EE19}"/>
                  </a:ext>
                </a:extLst>
              </p:cNvPr>
              <p:cNvSpPr/>
              <p:nvPr/>
            </p:nvSpPr>
            <p:spPr>
              <a:xfrm>
                <a:off x="6789825" y="4446800"/>
                <a:ext cx="83075" cy="93800"/>
              </a:xfrm>
              <a:custGeom>
                <a:avLst/>
                <a:gdLst/>
                <a:ahLst/>
                <a:cxnLst/>
                <a:rect l="l" t="t" r="r" b="b"/>
                <a:pathLst>
                  <a:path w="3323" h="3752" extrusionOk="0">
                    <a:moveTo>
                      <a:pt x="0" y="1"/>
                    </a:moveTo>
                    <a:lnTo>
                      <a:pt x="453" y="1858"/>
                    </a:lnTo>
                    <a:lnTo>
                      <a:pt x="929" y="3120"/>
                    </a:lnTo>
                    <a:lnTo>
                      <a:pt x="2918" y="3751"/>
                    </a:lnTo>
                    <a:lnTo>
                      <a:pt x="3322" y="2644"/>
                    </a:lnTo>
                    <a:lnTo>
                      <a:pt x="3179" y="941"/>
                    </a:lnTo>
                    <a:lnTo>
                      <a:pt x="0" y="1"/>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436;p48">
                <a:extLst>
                  <a:ext uri="{FF2B5EF4-FFF2-40B4-BE49-F238E27FC236}">
                    <a16:creationId xmlns:a16="http://schemas.microsoft.com/office/drawing/2014/main" id="{0080B70E-3D91-45B0-9AEB-8E5D8D14E63F}"/>
                  </a:ext>
                </a:extLst>
              </p:cNvPr>
              <p:cNvSpPr/>
              <p:nvPr/>
            </p:nvSpPr>
            <p:spPr>
              <a:xfrm>
                <a:off x="6995800" y="3255300"/>
                <a:ext cx="98550" cy="98550"/>
              </a:xfrm>
              <a:custGeom>
                <a:avLst/>
                <a:gdLst/>
                <a:ahLst/>
                <a:cxnLst/>
                <a:rect l="l" t="t" r="r" b="b"/>
                <a:pathLst>
                  <a:path w="3942" h="3942" extrusionOk="0">
                    <a:moveTo>
                      <a:pt x="1965" y="0"/>
                    </a:moveTo>
                    <a:cubicBezTo>
                      <a:pt x="882" y="0"/>
                      <a:pt x="1" y="881"/>
                      <a:pt x="1" y="1977"/>
                    </a:cubicBezTo>
                    <a:cubicBezTo>
                      <a:pt x="1" y="3060"/>
                      <a:pt x="882" y="3941"/>
                      <a:pt x="1965" y="3941"/>
                    </a:cubicBezTo>
                    <a:cubicBezTo>
                      <a:pt x="3061" y="3941"/>
                      <a:pt x="3942" y="3060"/>
                      <a:pt x="3942" y="1977"/>
                    </a:cubicBezTo>
                    <a:cubicBezTo>
                      <a:pt x="3942" y="881"/>
                      <a:pt x="3061" y="0"/>
                      <a:pt x="1965"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37;p48">
                <a:extLst>
                  <a:ext uri="{FF2B5EF4-FFF2-40B4-BE49-F238E27FC236}">
                    <a16:creationId xmlns:a16="http://schemas.microsoft.com/office/drawing/2014/main" id="{54C451BE-FD24-4F00-B54E-0F288771EFA7}"/>
                  </a:ext>
                </a:extLst>
              </p:cNvPr>
              <p:cNvSpPr/>
              <p:nvPr/>
            </p:nvSpPr>
            <p:spPr>
              <a:xfrm>
                <a:off x="7107425" y="3720825"/>
                <a:ext cx="43475" cy="43475"/>
              </a:xfrm>
              <a:custGeom>
                <a:avLst/>
                <a:gdLst/>
                <a:ahLst/>
                <a:cxnLst/>
                <a:rect l="l" t="t" r="r" b="b"/>
                <a:pathLst>
                  <a:path w="1739" h="1739" extrusionOk="0">
                    <a:moveTo>
                      <a:pt x="870" y="1"/>
                    </a:moveTo>
                    <a:cubicBezTo>
                      <a:pt x="393" y="1"/>
                      <a:pt x="0" y="393"/>
                      <a:pt x="0" y="870"/>
                    </a:cubicBezTo>
                    <a:cubicBezTo>
                      <a:pt x="0" y="1346"/>
                      <a:pt x="393" y="1739"/>
                      <a:pt x="870" y="1739"/>
                    </a:cubicBezTo>
                    <a:cubicBezTo>
                      <a:pt x="1346" y="1739"/>
                      <a:pt x="1739" y="1346"/>
                      <a:pt x="1739" y="870"/>
                    </a:cubicBezTo>
                    <a:cubicBezTo>
                      <a:pt x="1739" y="393"/>
                      <a:pt x="1346" y="1"/>
                      <a:pt x="870"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438;p48">
                <a:extLst>
                  <a:ext uri="{FF2B5EF4-FFF2-40B4-BE49-F238E27FC236}">
                    <a16:creationId xmlns:a16="http://schemas.microsoft.com/office/drawing/2014/main" id="{80BB06D0-4DB9-4756-A8E1-7458F0CCFB00}"/>
                  </a:ext>
                </a:extLst>
              </p:cNvPr>
              <p:cNvSpPr/>
              <p:nvPr/>
            </p:nvSpPr>
            <p:spPr>
              <a:xfrm>
                <a:off x="7068425" y="3741950"/>
                <a:ext cx="95275" cy="102625"/>
              </a:xfrm>
              <a:custGeom>
                <a:avLst/>
                <a:gdLst/>
                <a:ahLst/>
                <a:cxnLst/>
                <a:rect l="l" t="t" r="r" b="b"/>
                <a:pathLst>
                  <a:path w="3811" h="4105" extrusionOk="0">
                    <a:moveTo>
                      <a:pt x="3299" y="1"/>
                    </a:moveTo>
                    <a:lnTo>
                      <a:pt x="1596" y="239"/>
                    </a:lnTo>
                    <a:cubicBezTo>
                      <a:pt x="1584" y="894"/>
                      <a:pt x="501" y="1549"/>
                      <a:pt x="251" y="2001"/>
                    </a:cubicBezTo>
                    <a:cubicBezTo>
                      <a:pt x="1" y="2454"/>
                      <a:pt x="417" y="2989"/>
                      <a:pt x="417" y="2989"/>
                    </a:cubicBezTo>
                    <a:cubicBezTo>
                      <a:pt x="417" y="2989"/>
                      <a:pt x="441" y="3561"/>
                      <a:pt x="548" y="3870"/>
                    </a:cubicBezTo>
                    <a:cubicBezTo>
                      <a:pt x="597" y="4024"/>
                      <a:pt x="713" y="4104"/>
                      <a:pt x="857" y="4104"/>
                    </a:cubicBezTo>
                    <a:cubicBezTo>
                      <a:pt x="993" y="4104"/>
                      <a:pt x="1154" y="4033"/>
                      <a:pt x="1310" y="3882"/>
                    </a:cubicBezTo>
                    <a:cubicBezTo>
                      <a:pt x="1390" y="3811"/>
                      <a:pt x="1461" y="3785"/>
                      <a:pt x="1528" y="3785"/>
                    </a:cubicBezTo>
                    <a:cubicBezTo>
                      <a:pt x="1711" y="3785"/>
                      <a:pt x="1868" y="3981"/>
                      <a:pt x="2124" y="3981"/>
                    </a:cubicBezTo>
                    <a:cubicBezTo>
                      <a:pt x="2164" y="3981"/>
                      <a:pt x="2206" y="3977"/>
                      <a:pt x="2251" y="3966"/>
                    </a:cubicBezTo>
                    <a:cubicBezTo>
                      <a:pt x="2598" y="3879"/>
                      <a:pt x="2727" y="3605"/>
                      <a:pt x="3047" y="3605"/>
                    </a:cubicBezTo>
                    <a:cubicBezTo>
                      <a:pt x="3123" y="3605"/>
                      <a:pt x="3209" y="3620"/>
                      <a:pt x="3311" y="3656"/>
                    </a:cubicBezTo>
                    <a:cubicBezTo>
                      <a:pt x="3323" y="3660"/>
                      <a:pt x="3334" y="3662"/>
                      <a:pt x="3345" y="3662"/>
                    </a:cubicBezTo>
                    <a:cubicBezTo>
                      <a:pt x="3810" y="3662"/>
                      <a:pt x="3299" y="1"/>
                      <a:pt x="3299"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39;p48">
                <a:extLst>
                  <a:ext uri="{FF2B5EF4-FFF2-40B4-BE49-F238E27FC236}">
                    <a16:creationId xmlns:a16="http://schemas.microsoft.com/office/drawing/2014/main" id="{43763A22-12DB-4A7E-BD85-9F357D84DBB9}"/>
                  </a:ext>
                </a:extLst>
              </p:cNvPr>
              <p:cNvSpPr/>
              <p:nvPr/>
            </p:nvSpPr>
            <p:spPr>
              <a:xfrm>
                <a:off x="7107425" y="3720825"/>
                <a:ext cx="43475" cy="43475"/>
              </a:xfrm>
              <a:custGeom>
                <a:avLst/>
                <a:gdLst/>
                <a:ahLst/>
                <a:cxnLst/>
                <a:rect l="l" t="t" r="r" b="b"/>
                <a:pathLst>
                  <a:path w="1739" h="1739" extrusionOk="0">
                    <a:moveTo>
                      <a:pt x="870" y="1"/>
                    </a:moveTo>
                    <a:cubicBezTo>
                      <a:pt x="393" y="1"/>
                      <a:pt x="0" y="393"/>
                      <a:pt x="0" y="870"/>
                    </a:cubicBezTo>
                    <a:cubicBezTo>
                      <a:pt x="0" y="1346"/>
                      <a:pt x="393" y="1739"/>
                      <a:pt x="870" y="1739"/>
                    </a:cubicBezTo>
                    <a:cubicBezTo>
                      <a:pt x="1346" y="1739"/>
                      <a:pt x="1739" y="1346"/>
                      <a:pt x="1739" y="870"/>
                    </a:cubicBezTo>
                    <a:cubicBezTo>
                      <a:pt x="1739" y="393"/>
                      <a:pt x="1346" y="1"/>
                      <a:pt x="870"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40;p48">
                <a:extLst>
                  <a:ext uri="{FF2B5EF4-FFF2-40B4-BE49-F238E27FC236}">
                    <a16:creationId xmlns:a16="http://schemas.microsoft.com/office/drawing/2014/main" id="{0DC8F442-02A9-4637-9B55-A3F225C33519}"/>
                  </a:ext>
                </a:extLst>
              </p:cNvPr>
              <p:cNvSpPr/>
              <p:nvPr/>
            </p:nvSpPr>
            <p:spPr>
              <a:xfrm>
                <a:off x="6997300" y="3291000"/>
                <a:ext cx="153600" cy="456925"/>
              </a:xfrm>
              <a:custGeom>
                <a:avLst/>
                <a:gdLst/>
                <a:ahLst/>
                <a:cxnLst/>
                <a:rect l="l" t="t" r="r" b="b"/>
                <a:pathLst>
                  <a:path w="6144" h="18277" extrusionOk="0">
                    <a:moveTo>
                      <a:pt x="3810" y="1"/>
                    </a:moveTo>
                    <a:lnTo>
                      <a:pt x="0" y="1037"/>
                    </a:lnTo>
                    <a:cubicBezTo>
                      <a:pt x="691" y="4240"/>
                      <a:pt x="1262" y="9228"/>
                      <a:pt x="1310" y="9943"/>
                    </a:cubicBezTo>
                    <a:cubicBezTo>
                      <a:pt x="1310" y="9955"/>
                      <a:pt x="1310" y="9966"/>
                      <a:pt x="1310" y="9978"/>
                    </a:cubicBezTo>
                    <a:cubicBezTo>
                      <a:pt x="1310" y="10014"/>
                      <a:pt x="1310" y="10038"/>
                      <a:pt x="1310" y="10074"/>
                    </a:cubicBezTo>
                    <a:cubicBezTo>
                      <a:pt x="1310" y="10097"/>
                      <a:pt x="1322" y="10133"/>
                      <a:pt x="1322" y="10157"/>
                    </a:cubicBezTo>
                    <a:cubicBezTo>
                      <a:pt x="1322" y="10181"/>
                      <a:pt x="1322" y="10205"/>
                      <a:pt x="1334" y="10228"/>
                    </a:cubicBezTo>
                    <a:cubicBezTo>
                      <a:pt x="1334" y="10264"/>
                      <a:pt x="1346" y="10300"/>
                      <a:pt x="1357" y="10324"/>
                    </a:cubicBezTo>
                    <a:cubicBezTo>
                      <a:pt x="1357" y="10336"/>
                      <a:pt x="1357" y="10347"/>
                      <a:pt x="1357" y="10359"/>
                    </a:cubicBezTo>
                    <a:cubicBezTo>
                      <a:pt x="1357" y="10359"/>
                      <a:pt x="1369" y="10383"/>
                      <a:pt x="1381" y="10431"/>
                    </a:cubicBezTo>
                    <a:cubicBezTo>
                      <a:pt x="1381" y="10431"/>
                      <a:pt x="1381" y="10443"/>
                      <a:pt x="1381" y="10443"/>
                    </a:cubicBezTo>
                    <a:cubicBezTo>
                      <a:pt x="1465" y="10728"/>
                      <a:pt x="1786" y="11752"/>
                      <a:pt x="2441" y="13300"/>
                    </a:cubicBezTo>
                    <a:cubicBezTo>
                      <a:pt x="3262" y="15193"/>
                      <a:pt x="4251" y="17182"/>
                      <a:pt x="4441" y="18277"/>
                    </a:cubicBezTo>
                    <a:lnTo>
                      <a:pt x="6144" y="18039"/>
                    </a:lnTo>
                    <a:cubicBezTo>
                      <a:pt x="6084" y="17074"/>
                      <a:pt x="4906" y="11109"/>
                      <a:pt x="4644" y="9788"/>
                    </a:cubicBezTo>
                    <a:cubicBezTo>
                      <a:pt x="4644" y="8740"/>
                      <a:pt x="4560" y="2525"/>
                      <a:pt x="3810"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441;p48">
                <a:extLst>
                  <a:ext uri="{FF2B5EF4-FFF2-40B4-BE49-F238E27FC236}">
                    <a16:creationId xmlns:a16="http://schemas.microsoft.com/office/drawing/2014/main" id="{87764D1E-9E58-4AA5-9B7C-C0851B30EE32}"/>
                  </a:ext>
                </a:extLst>
              </p:cNvPr>
              <p:cNvSpPr/>
              <p:nvPr/>
            </p:nvSpPr>
            <p:spPr>
              <a:xfrm>
                <a:off x="7033300" y="3449650"/>
                <a:ext cx="79200" cy="63150"/>
              </a:xfrm>
              <a:custGeom>
                <a:avLst/>
                <a:gdLst/>
                <a:ahLst/>
                <a:cxnLst/>
                <a:rect l="l" t="t" r="r" b="b"/>
                <a:pathLst>
                  <a:path w="3168" h="2526" extrusionOk="0">
                    <a:moveTo>
                      <a:pt x="3108" y="1"/>
                    </a:moveTo>
                    <a:cubicBezTo>
                      <a:pt x="1834" y="465"/>
                      <a:pt x="703" y="1346"/>
                      <a:pt x="1" y="2525"/>
                    </a:cubicBezTo>
                    <a:cubicBezTo>
                      <a:pt x="1108" y="2394"/>
                      <a:pt x="2192" y="2025"/>
                      <a:pt x="3168" y="1465"/>
                    </a:cubicBezTo>
                    <a:cubicBezTo>
                      <a:pt x="3156" y="1025"/>
                      <a:pt x="3132" y="525"/>
                      <a:pt x="3108" y="1"/>
                    </a:cubicBez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442;p48">
                <a:extLst>
                  <a:ext uri="{FF2B5EF4-FFF2-40B4-BE49-F238E27FC236}">
                    <a16:creationId xmlns:a16="http://schemas.microsoft.com/office/drawing/2014/main" id="{1764978C-EEE1-47AD-B3C2-03BF307AB111}"/>
                  </a:ext>
                </a:extLst>
              </p:cNvPr>
              <p:cNvSpPr/>
              <p:nvPr/>
            </p:nvSpPr>
            <p:spPr>
              <a:xfrm>
                <a:off x="6995800" y="3255300"/>
                <a:ext cx="128325" cy="242000"/>
              </a:xfrm>
              <a:custGeom>
                <a:avLst/>
                <a:gdLst/>
                <a:ahLst/>
                <a:cxnLst/>
                <a:rect l="l" t="t" r="r" b="b"/>
                <a:pathLst>
                  <a:path w="5133" h="9680" extrusionOk="0">
                    <a:moveTo>
                      <a:pt x="1965" y="0"/>
                    </a:moveTo>
                    <a:cubicBezTo>
                      <a:pt x="882" y="0"/>
                      <a:pt x="1" y="881"/>
                      <a:pt x="1" y="1977"/>
                    </a:cubicBezTo>
                    <a:cubicBezTo>
                      <a:pt x="1" y="2143"/>
                      <a:pt x="24" y="2310"/>
                      <a:pt x="60" y="2465"/>
                    </a:cubicBezTo>
                    <a:cubicBezTo>
                      <a:pt x="524" y="4584"/>
                      <a:pt x="1001" y="8049"/>
                      <a:pt x="1239" y="9680"/>
                    </a:cubicBezTo>
                    <a:cubicBezTo>
                      <a:pt x="1584" y="9632"/>
                      <a:pt x="4084" y="9192"/>
                      <a:pt x="5132" y="8573"/>
                    </a:cubicBezTo>
                    <a:cubicBezTo>
                      <a:pt x="4704" y="5596"/>
                      <a:pt x="4358" y="3072"/>
                      <a:pt x="3870" y="1429"/>
                    </a:cubicBezTo>
                    <a:lnTo>
                      <a:pt x="3858" y="1429"/>
                    </a:lnTo>
                    <a:cubicBezTo>
                      <a:pt x="3632" y="607"/>
                      <a:pt x="2870" y="0"/>
                      <a:pt x="1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443;p48">
                <a:extLst>
                  <a:ext uri="{FF2B5EF4-FFF2-40B4-BE49-F238E27FC236}">
                    <a16:creationId xmlns:a16="http://schemas.microsoft.com/office/drawing/2014/main" id="{A6CAA36E-98BC-4953-9CE6-EFDFD58AEB72}"/>
                  </a:ext>
                </a:extLst>
              </p:cNvPr>
              <p:cNvSpPr/>
              <p:nvPr/>
            </p:nvSpPr>
            <p:spPr>
              <a:xfrm>
                <a:off x="6757375" y="3652950"/>
                <a:ext cx="143800" cy="143800"/>
              </a:xfrm>
              <a:custGeom>
                <a:avLst/>
                <a:gdLst/>
                <a:ahLst/>
                <a:cxnLst/>
                <a:rect l="l" t="t" r="r" b="b"/>
                <a:pathLst>
                  <a:path w="5752" h="5752" extrusionOk="0">
                    <a:moveTo>
                      <a:pt x="2882" y="1"/>
                    </a:moveTo>
                    <a:cubicBezTo>
                      <a:pt x="1287" y="1"/>
                      <a:pt x="1" y="1287"/>
                      <a:pt x="1" y="2870"/>
                    </a:cubicBezTo>
                    <a:cubicBezTo>
                      <a:pt x="1" y="4466"/>
                      <a:pt x="1287" y="5752"/>
                      <a:pt x="2882" y="5752"/>
                    </a:cubicBezTo>
                    <a:cubicBezTo>
                      <a:pt x="4466" y="5752"/>
                      <a:pt x="5751" y="4466"/>
                      <a:pt x="5751" y="2870"/>
                    </a:cubicBezTo>
                    <a:cubicBezTo>
                      <a:pt x="5751" y="1287"/>
                      <a:pt x="4466" y="1"/>
                      <a:pt x="2882"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444;p48">
                <a:extLst>
                  <a:ext uri="{FF2B5EF4-FFF2-40B4-BE49-F238E27FC236}">
                    <a16:creationId xmlns:a16="http://schemas.microsoft.com/office/drawing/2014/main" id="{EC20E859-5CF3-479B-B649-7A6BF4C26B7D}"/>
                  </a:ext>
                </a:extLst>
              </p:cNvPr>
              <p:cNvSpPr/>
              <p:nvPr/>
            </p:nvSpPr>
            <p:spPr>
              <a:xfrm>
                <a:off x="6767200" y="4098850"/>
                <a:ext cx="121775" cy="395650"/>
              </a:xfrm>
              <a:custGeom>
                <a:avLst/>
                <a:gdLst/>
                <a:ahLst/>
                <a:cxnLst/>
                <a:rect l="l" t="t" r="r" b="b"/>
                <a:pathLst>
                  <a:path w="4871" h="15826" extrusionOk="0">
                    <a:moveTo>
                      <a:pt x="1" y="0"/>
                    </a:moveTo>
                    <a:lnTo>
                      <a:pt x="751" y="15538"/>
                    </a:lnTo>
                    <a:cubicBezTo>
                      <a:pt x="751" y="15538"/>
                      <a:pt x="1738" y="15825"/>
                      <a:pt x="2948" y="15825"/>
                    </a:cubicBezTo>
                    <a:cubicBezTo>
                      <a:pt x="3480" y="15825"/>
                      <a:pt x="4055" y="15770"/>
                      <a:pt x="4608" y="15609"/>
                    </a:cubicBezTo>
                    <a:lnTo>
                      <a:pt x="4870" y="0"/>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45;p48">
                <a:extLst>
                  <a:ext uri="{FF2B5EF4-FFF2-40B4-BE49-F238E27FC236}">
                    <a16:creationId xmlns:a16="http://schemas.microsoft.com/office/drawing/2014/main" id="{349C54E2-CA4A-4BE3-8762-1433BED3D704}"/>
                  </a:ext>
                </a:extLst>
              </p:cNvPr>
              <p:cNvSpPr/>
              <p:nvPr/>
            </p:nvSpPr>
            <p:spPr>
              <a:xfrm>
                <a:off x="6757375" y="3725000"/>
                <a:ext cx="143800" cy="373875"/>
              </a:xfrm>
              <a:custGeom>
                <a:avLst/>
                <a:gdLst/>
                <a:ahLst/>
                <a:cxnLst/>
                <a:rect l="l" t="t" r="r" b="b"/>
                <a:pathLst>
                  <a:path w="5752" h="14955" extrusionOk="0">
                    <a:moveTo>
                      <a:pt x="1" y="0"/>
                    </a:moveTo>
                    <a:lnTo>
                      <a:pt x="394" y="14954"/>
                    </a:lnTo>
                    <a:lnTo>
                      <a:pt x="5263" y="14954"/>
                    </a:lnTo>
                    <a:lnTo>
                      <a:pt x="5751" y="0"/>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446;p48">
                <a:extLst>
                  <a:ext uri="{FF2B5EF4-FFF2-40B4-BE49-F238E27FC236}">
                    <a16:creationId xmlns:a16="http://schemas.microsoft.com/office/drawing/2014/main" id="{136A5B62-654C-4262-9B57-B6983A080EEB}"/>
                  </a:ext>
                </a:extLst>
              </p:cNvPr>
              <p:cNvSpPr/>
              <p:nvPr/>
            </p:nvSpPr>
            <p:spPr>
              <a:xfrm>
                <a:off x="6767200" y="4037825"/>
                <a:ext cx="121775" cy="122075"/>
              </a:xfrm>
              <a:custGeom>
                <a:avLst/>
                <a:gdLst/>
                <a:ahLst/>
                <a:cxnLst/>
                <a:rect l="l" t="t" r="r" b="b"/>
                <a:pathLst>
                  <a:path w="4871" h="4883" extrusionOk="0">
                    <a:moveTo>
                      <a:pt x="2441" y="1"/>
                    </a:moveTo>
                    <a:cubicBezTo>
                      <a:pt x="1096" y="1"/>
                      <a:pt x="1" y="1096"/>
                      <a:pt x="1" y="2441"/>
                    </a:cubicBezTo>
                    <a:cubicBezTo>
                      <a:pt x="1" y="3787"/>
                      <a:pt x="1096" y="4882"/>
                      <a:pt x="2441" y="4882"/>
                    </a:cubicBezTo>
                    <a:cubicBezTo>
                      <a:pt x="3787" y="4882"/>
                      <a:pt x="4870" y="3787"/>
                      <a:pt x="4870" y="2441"/>
                    </a:cubicBezTo>
                    <a:cubicBezTo>
                      <a:pt x="4870" y="1096"/>
                      <a:pt x="3787" y="1"/>
                      <a:pt x="2441"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447;p48">
                <a:extLst>
                  <a:ext uri="{FF2B5EF4-FFF2-40B4-BE49-F238E27FC236}">
                    <a16:creationId xmlns:a16="http://schemas.microsoft.com/office/drawing/2014/main" id="{4A090EAE-617E-4B86-9A76-D7C4D6F7EE5E}"/>
                  </a:ext>
                </a:extLst>
              </p:cNvPr>
              <p:cNvSpPr/>
              <p:nvPr/>
            </p:nvSpPr>
            <p:spPr>
              <a:xfrm>
                <a:off x="6908000" y="3652950"/>
                <a:ext cx="143775" cy="143800"/>
              </a:xfrm>
              <a:custGeom>
                <a:avLst/>
                <a:gdLst/>
                <a:ahLst/>
                <a:cxnLst/>
                <a:rect l="l" t="t" r="r" b="b"/>
                <a:pathLst>
                  <a:path w="5751" h="5752" extrusionOk="0">
                    <a:moveTo>
                      <a:pt x="2870" y="1"/>
                    </a:moveTo>
                    <a:cubicBezTo>
                      <a:pt x="1286" y="1"/>
                      <a:pt x="0" y="1287"/>
                      <a:pt x="0" y="2870"/>
                    </a:cubicBezTo>
                    <a:cubicBezTo>
                      <a:pt x="0" y="4466"/>
                      <a:pt x="1286" y="5752"/>
                      <a:pt x="2870" y="5752"/>
                    </a:cubicBezTo>
                    <a:cubicBezTo>
                      <a:pt x="4453" y="5752"/>
                      <a:pt x="5751" y="4466"/>
                      <a:pt x="5751" y="2870"/>
                    </a:cubicBezTo>
                    <a:cubicBezTo>
                      <a:pt x="5751" y="1287"/>
                      <a:pt x="4453" y="1"/>
                      <a:pt x="2870"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448;p48">
                <a:extLst>
                  <a:ext uri="{FF2B5EF4-FFF2-40B4-BE49-F238E27FC236}">
                    <a16:creationId xmlns:a16="http://schemas.microsoft.com/office/drawing/2014/main" id="{B36929D7-894A-40A5-8C24-D17E5FA40203}"/>
                  </a:ext>
                </a:extLst>
              </p:cNvPr>
              <p:cNvSpPr/>
              <p:nvPr/>
            </p:nvSpPr>
            <p:spPr>
              <a:xfrm>
                <a:off x="6960975" y="4091100"/>
                <a:ext cx="148850" cy="399200"/>
              </a:xfrm>
              <a:custGeom>
                <a:avLst/>
                <a:gdLst/>
                <a:ahLst/>
                <a:cxnLst/>
                <a:rect l="l" t="t" r="r" b="b"/>
                <a:pathLst>
                  <a:path w="5954" h="15968" extrusionOk="0">
                    <a:moveTo>
                      <a:pt x="4858" y="1"/>
                    </a:moveTo>
                    <a:lnTo>
                      <a:pt x="1" y="429"/>
                    </a:lnTo>
                    <a:lnTo>
                      <a:pt x="2096" y="15848"/>
                    </a:lnTo>
                    <a:cubicBezTo>
                      <a:pt x="2096" y="15848"/>
                      <a:pt x="2720" y="15968"/>
                      <a:pt x="3570" y="15968"/>
                    </a:cubicBezTo>
                    <a:cubicBezTo>
                      <a:pt x="4283" y="15968"/>
                      <a:pt x="5156" y="15884"/>
                      <a:pt x="5954" y="15574"/>
                    </a:cubicBezTo>
                    <a:lnTo>
                      <a:pt x="4858"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49;p48">
                <a:extLst>
                  <a:ext uri="{FF2B5EF4-FFF2-40B4-BE49-F238E27FC236}">
                    <a16:creationId xmlns:a16="http://schemas.microsoft.com/office/drawing/2014/main" id="{D68BCF8B-D99D-4DFE-B8D5-E844CAE42F20}"/>
                  </a:ext>
                </a:extLst>
              </p:cNvPr>
              <p:cNvSpPr/>
              <p:nvPr/>
            </p:nvSpPr>
            <p:spPr>
              <a:xfrm>
                <a:off x="6908300" y="3716650"/>
                <a:ext cx="173850" cy="386975"/>
              </a:xfrm>
              <a:custGeom>
                <a:avLst/>
                <a:gdLst/>
                <a:ahLst/>
                <a:cxnLst/>
                <a:rect l="l" t="t" r="r" b="b"/>
                <a:pathLst>
                  <a:path w="6954" h="15479" extrusionOk="0">
                    <a:moveTo>
                      <a:pt x="5715" y="1"/>
                    </a:moveTo>
                    <a:lnTo>
                      <a:pt x="0" y="656"/>
                    </a:lnTo>
                    <a:lnTo>
                      <a:pt x="2108" y="15479"/>
                    </a:lnTo>
                    <a:lnTo>
                      <a:pt x="6953" y="14919"/>
                    </a:lnTo>
                    <a:lnTo>
                      <a:pt x="5715"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50;p48">
                <a:extLst>
                  <a:ext uri="{FF2B5EF4-FFF2-40B4-BE49-F238E27FC236}">
                    <a16:creationId xmlns:a16="http://schemas.microsoft.com/office/drawing/2014/main" id="{695A0767-DBAE-4A6A-B063-EF123ABF9148}"/>
                  </a:ext>
                </a:extLst>
              </p:cNvPr>
              <p:cNvSpPr/>
              <p:nvPr/>
            </p:nvSpPr>
            <p:spPr>
              <a:xfrm>
                <a:off x="6960675" y="4035450"/>
                <a:ext cx="121775" cy="122050"/>
              </a:xfrm>
              <a:custGeom>
                <a:avLst/>
                <a:gdLst/>
                <a:ahLst/>
                <a:cxnLst/>
                <a:rect l="l" t="t" r="r" b="b"/>
                <a:pathLst>
                  <a:path w="4871" h="4882" extrusionOk="0">
                    <a:moveTo>
                      <a:pt x="2441" y="0"/>
                    </a:moveTo>
                    <a:cubicBezTo>
                      <a:pt x="1096" y="0"/>
                      <a:pt x="1" y="1096"/>
                      <a:pt x="1" y="2441"/>
                    </a:cubicBezTo>
                    <a:cubicBezTo>
                      <a:pt x="1" y="3787"/>
                      <a:pt x="1096" y="4882"/>
                      <a:pt x="2441" y="4882"/>
                    </a:cubicBezTo>
                    <a:cubicBezTo>
                      <a:pt x="3787" y="4882"/>
                      <a:pt x="4870" y="3787"/>
                      <a:pt x="4870" y="2441"/>
                    </a:cubicBezTo>
                    <a:cubicBezTo>
                      <a:pt x="4870" y="1096"/>
                      <a:pt x="3787" y="0"/>
                      <a:pt x="2441" y="0"/>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51;p48">
                <a:extLst>
                  <a:ext uri="{FF2B5EF4-FFF2-40B4-BE49-F238E27FC236}">
                    <a16:creationId xmlns:a16="http://schemas.microsoft.com/office/drawing/2014/main" id="{6FF39DF8-38E8-46F5-96F9-1CC141CFEF3D}"/>
                  </a:ext>
                </a:extLst>
              </p:cNvPr>
              <p:cNvSpPr/>
              <p:nvPr/>
            </p:nvSpPr>
            <p:spPr>
              <a:xfrm>
                <a:off x="6757375" y="3652950"/>
                <a:ext cx="294400" cy="143800"/>
              </a:xfrm>
              <a:custGeom>
                <a:avLst/>
                <a:gdLst/>
                <a:ahLst/>
                <a:cxnLst/>
                <a:rect l="l" t="t" r="r" b="b"/>
                <a:pathLst>
                  <a:path w="11776" h="5752" extrusionOk="0">
                    <a:moveTo>
                      <a:pt x="1" y="1"/>
                    </a:moveTo>
                    <a:lnTo>
                      <a:pt x="1" y="2894"/>
                    </a:lnTo>
                    <a:cubicBezTo>
                      <a:pt x="13" y="4478"/>
                      <a:pt x="1298" y="5752"/>
                      <a:pt x="2882" y="5752"/>
                    </a:cubicBezTo>
                    <a:lnTo>
                      <a:pt x="8895" y="5752"/>
                    </a:lnTo>
                    <a:cubicBezTo>
                      <a:pt x="9002" y="5752"/>
                      <a:pt x="9121" y="5740"/>
                      <a:pt x="9228" y="5728"/>
                    </a:cubicBezTo>
                    <a:cubicBezTo>
                      <a:pt x="10681" y="5561"/>
                      <a:pt x="11764" y="4335"/>
                      <a:pt x="11764" y="2894"/>
                    </a:cubicBezTo>
                    <a:lnTo>
                      <a:pt x="11776" y="2894"/>
                    </a:lnTo>
                    <a:lnTo>
                      <a:pt x="11776"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52;p48">
                <a:extLst>
                  <a:ext uri="{FF2B5EF4-FFF2-40B4-BE49-F238E27FC236}">
                    <a16:creationId xmlns:a16="http://schemas.microsoft.com/office/drawing/2014/main" id="{28E850BC-BC37-4894-8E9E-4B3259D5E822}"/>
                  </a:ext>
                </a:extLst>
              </p:cNvPr>
              <p:cNvSpPr/>
              <p:nvPr/>
            </p:nvSpPr>
            <p:spPr>
              <a:xfrm>
                <a:off x="6757375" y="3652950"/>
                <a:ext cx="294400" cy="143800"/>
              </a:xfrm>
              <a:custGeom>
                <a:avLst/>
                <a:gdLst/>
                <a:ahLst/>
                <a:cxnLst/>
                <a:rect l="l" t="t" r="r" b="b"/>
                <a:pathLst>
                  <a:path w="11776" h="5752" extrusionOk="0">
                    <a:moveTo>
                      <a:pt x="1" y="1"/>
                    </a:moveTo>
                    <a:lnTo>
                      <a:pt x="1" y="2894"/>
                    </a:lnTo>
                    <a:cubicBezTo>
                      <a:pt x="13" y="4478"/>
                      <a:pt x="1298" y="5752"/>
                      <a:pt x="2882" y="5752"/>
                    </a:cubicBezTo>
                    <a:lnTo>
                      <a:pt x="8895" y="5752"/>
                    </a:lnTo>
                    <a:cubicBezTo>
                      <a:pt x="9002" y="5752"/>
                      <a:pt x="9121" y="5740"/>
                      <a:pt x="9228" y="5728"/>
                    </a:cubicBezTo>
                    <a:cubicBezTo>
                      <a:pt x="10681" y="5561"/>
                      <a:pt x="11764" y="4335"/>
                      <a:pt x="11764" y="2894"/>
                    </a:cubicBezTo>
                    <a:lnTo>
                      <a:pt x="11776" y="2894"/>
                    </a:lnTo>
                    <a:lnTo>
                      <a:pt x="11776" y="1"/>
                    </a:ln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53;p48">
                <a:extLst>
                  <a:ext uri="{FF2B5EF4-FFF2-40B4-BE49-F238E27FC236}">
                    <a16:creationId xmlns:a16="http://schemas.microsoft.com/office/drawing/2014/main" id="{5313F3AB-E350-4BD2-B341-D622C084B596}"/>
                  </a:ext>
                </a:extLst>
              </p:cNvPr>
              <p:cNvSpPr/>
              <p:nvPr/>
            </p:nvSpPr>
            <p:spPr>
              <a:xfrm>
                <a:off x="6995800" y="3255300"/>
                <a:ext cx="98550" cy="98550"/>
              </a:xfrm>
              <a:custGeom>
                <a:avLst/>
                <a:gdLst/>
                <a:ahLst/>
                <a:cxnLst/>
                <a:rect l="l" t="t" r="r" b="b"/>
                <a:pathLst>
                  <a:path w="3942" h="3942" extrusionOk="0">
                    <a:moveTo>
                      <a:pt x="1965" y="0"/>
                    </a:moveTo>
                    <a:cubicBezTo>
                      <a:pt x="882" y="0"/>
                      <a:pt x="1" y="881"/>
                      <a:pt x="1" y="1977"/>
                    </a:cubicBezTo>
                    <a:cubicBezTo>
                      <a:pt x="1" y="3060"/>
                      <a:pt x="882" y="3941"/>
                      <a:pt x="1965" y="3941"/>
                    </a:cubicBezTo>
                    <a:cubicBezTo>
                      <a:pt x="3061" y="3941"/>
                      <a:pt x="3942" y="3060"/>
                      <a:pt x="3942" y="1977"/>
                    </a:cubicBezTo>
                    <a:cubicBezTo>
                      <a:pt x="3942" y="881"/>
                      <a:pt x="3061" y="0"/>
                      <a:pt x="1965" y="0"/>
                    </a:cubicBezTo>
                    <a:close/>
                  </a:path>
                </a:pathLst>
              </a:custGeom>
              <a:solidFill>
                <a:srgbClr val="F8E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4;p48">
                <a:extLst>
                  <a:ext uri="{FF2B5EF4-FFF2-40B4-BE49-F238E27FC236}">
                    <a16:creationId xmlns:a16="http://schemas.microsoft.com/office/drawing/2014/main" id="{E0B17102-CE3D-4A70-8555-637E6EB1BD1A}"/>
                  </a:ext>
                </a:extLst>
              </p:cNvPr>
              <p:cNvSpPr/>
              <p:nvPr/>
            </p:nvSpPr>
            <p:spPr>
              <a:xfrm>
                <a:off x="6678500" y="3267500"/>
                <a:ext cx="98550" cy="98550"/>
              </a:xfrm>
              <a:custGeom>
                <a:avLst/>
                <a:gdLst/>
                <a:ahLst/>
                <a:cxnLst/>
                <a:rect l="l" t="t" r="r" b="b"/>
                <a:pathLst>
                  <a:path w="3942" h="3942" extrusionOk="0">
                    <a:moveTo>
                      <a:pt x="1965" y="0"/>
                    </a:moveTo>
                    <a:cubicBezTo>
                      <a:pt x="882" y="0"/>
                      <a:pt x="1" y="881"/>
                      <a:pt x="1" y="1965"/>
                    </a:cubicBezTo>
                    <a:cubicBezTo>
                      <a:pt x="1" y="3060"/>
                      <a:pt x="882" y="3941"/>
                      <a:pt x="1965" y="3941"/>
                    </a:cubicBezTo>
                    <a:cubicBezTo>
                      <a:pt x="3060" y="3941"/>
                      <a:pt x="3942" y="3060"/>
                      <a:pt x="3942" y="1965"/>
                    </a:cubicBezTo>
                    <a:cubicBezTo>
                      <a:pt x="3942" y="881"/>
                      <a:pt x="3060" y="0"/>
                      <a:pt x="1965" y="0"/>
                    </a:cubicBezTo>
                    <a:close/>
                  </a:path>
                </a:pathLst>
              </a:custGeom>
              <a:solidFill>
                <a:srgbClr val="F8E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55;p48">
                <a:extLst>
                  <a:ext uri="{FF2B5EF4-FFF2-40B4-BE49-F238E27FC236}">
                    <a16:creationId xmlns:a16="http://schemas.microsoft.com/office/drawing/2014/main" id="{23C82D49-6319-4C47-93FD-3FDBDC968CC5}"/>
                  </a:ext>
                </a:extLst>
              </p:cNvPr>
              <p:cNvSpPr/>
              <p:nvPr/>
            </p:nvSpPr>
            <p:spPr>
              <a:xfrm>
                <a:off x="6694275" y="3192775"/>
                <a:ext cx="426275" cy="606050"/>
              </a:xfrm>
              <a:custGeom>
                <a:avLst/>
                <a:gdLst/>
                <a:ahLst/>
                <a:cxnLst/>
                <a:rect l="l" t="t" r="r" b="b"/>
                <a:pathLst>
                  <a:path w="17051" h="24242" extrusionOk="0">
                    <a:moveTo>
                      <a:pt x="7726" y="1"/>
                    </a:moveTo>
                    <a:cubicBezTo>
                      <a:pt x="4115" y="1"/>
                      <a:pt x="1" y="3513"/>
                      <a:pt x="1" y="3513"/>
                    </a:cubicBezTo>
                    <a:lnTo>
                      <a:pt x="1965" y="13407"/>
                    </a:lnTo>
                    <a:cubicBezTo>
                      <a:pt x="1965" y="13407"/>
                      <a:pt x="1358" y="19563"/>
                      <a:pt x="1453" y="20706"/>
                    </a:cubicBezTo>
                    <a:cubicBezTo>
                      <a:pt x="1545" y="21697"/>
                      <a:pt x="2041" y="21767"/>
                      <a:pt x="2179" y="21767"/>
                    </a:cubicBezTo>
                    <a:cubicBezTo>
                      <a:pt x="2202" y="21767"/>
                      <a:pt x="2215" y="21765"/>
                      <a:pt x="2215" y="21765"/>
                    </a:cubicBezTo>
                    <a:lnTo>
                      <a:pt x="2215" y="23551"/>
                    </a:lnTo>
                    <a:cubicBezTo>
                      <a:pt x="2215" y="23551"/>
                      <a:pt x="5132" y="24242"/>
                      <a:pt x="8823" y="24242"/>
                    </a:cubicBezTo>
                    <a:cubicBezTo>
                      <a:pt x="11764" y="24242"/>
                      <a:pt x="15026" y="23587"/>
                      <a:pt x="15145" y="23278"/>
                    </a:cubicBezTo>
                    <a:lnTo>
                      <a:pt x="15169" y="21813"/>
                    </a:lnTo>
                    <a:cubicBezTo>
                      <a:pt x="15169" y="21813"/>
                      <a:pt x="16491" y="21218"/>
                      <a:pt x="16765" y="19753"/>
                    </a:cubicBezTo>
                    <a:cubicBezTo>
                      <a:pt x="17050" y="18289"/>
                      <a:pt x="15193" y="14491"/>
                      <a:pt x="15098" y="12812"/>
                    </a:cubicBezTo>
                    <a:cubicBezTo>
                      <a:pt x="15002" y="11121"/>
                      <a:pt x="15074" y="2811"/>
                      <a:pt x="15074" y="2811"/>
                    </a:cubicBezTo>
                    <a:cubicBezTo>
                      <a:pt x="15074" y="2811"/>
                      <a:pt x="11776" y="275"/>
                      <a:pt x="8085" y="13"/>
                    </a:cubicBezTo>
                    <a:cubicBezTo>
                      <a:pt x="7966" y="5"/>
                      <a:pt x="7846" y="1"/>
                      <a:pt x="7726" y="1"/>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56;p48">
                <a:extLst>
                  <a:ext uri="{FF2B5EF4-FFF2-40B4-BE49-F238E27FC236}">
                    <a16:creationId xmlns:a16="http://schemas.microsoft.com/office/drawing/2014/main" id="{6C0F9E48-6469-441C-B2B5-0EA324C1F4D0}"/>
                  </a:ext>
                </a:extLst>
              </p:cNvPr>
              <p:cNvSpPr/>
              <p:nvPr/>
            </p:nvSpPr>
            <p:spPr>
              <a:xfrm>
                <a:off x="6830600" y="3572300"/>
                <a:ext cx="210475" cy="156000"/>
              </a:xfrm>
              <a:custGeom>
                <a:avLst/>
                <a:gdLst/>
                <a:ahLst/>
                <a:cxnLst/>
                <a:rect l="l" t="t" r="r" b="b"/>
                <a:pathLst>
                  <a:path w="8419" h="6240" extrusionOk="0">
                    <a:moveTo>
                      <a:pt x="6240" y="0"/>
                    </a:moveTo>
                    <a:lnTo>
                      <a:pt x="2072" y="96"/>
                    </a:lnTo>
                    <a:cubicBezTo>
                      <a:pt x="2227" y="1346"/>
                      <a:pt x="1537" y="2715"/>
                      <a:pt x="1" y="2846"/>
                    </a:cubicBezTo>
                    <a:lnTo>
                      <a:pt x="60" y="6239"/>
                    </a:lnTo>
                    <a:lnTo>
                      <a:pt x="8418" y="5822"/>
                    </a:lnTo>
                    <a:lnTo>
                      <a:pt x="8037" y="2548"/>
                    </a:lnTo>
                    <a:cubicBezTo>
                      <a:pt x="6775" y="2286"/>
                      <a:pt x="6180" y="1119"/>
                      <a:pt x="6240" y="0"/>
                    </a:cubicBez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57;p48">
                <a:extLst>
                  <a:ext uri="{FF2B5EF4-FFF2-40B4-BE49-F238E27FC236}">
                    <a16:creationId xmlns:a16="http://schemas.microsoft.com/office/drawing/2014/main" id="{9EBE68A1-08A7-4A31-AAE5-53C94FCC9579}"/>
                  </a:ext>
                </a:extLst>
              </p:cNvPr>
              <p:cNvSpPr/>
              <p:nvPr/>
            </p:nvSpPr>
            <p:spPr>
              <a:xfrm>
                <a:off x="6730000" y="3143600"/>
                <a:ext cx="289925" cy="106650"/>
              </a:xfrm>
              <a:custGeom>
                <a:avLst/>
                <a:gdLst/>
                <a:ahLst/>
                <a:cxnLst/>
                <a:rect l="l" t="t" r="r" b="b"/>
                <a:pathLst>
                  <a:path w="11597" h="4266" extrusionOk="0">
                    <a:moveTo>
                      <a:pt x="3191" y="0"/>
                    </a:moveTo>
                    <a:cubicBezTo>
                      <a:pt x="2001" y="0"/>
                      <a:pt x="531" y="315"/>
                      <a:pt x="322" y="1182"/>
                    </a:cubicBezTo>
                    <a:cubicBezTo>
                      <a:pt x="0" y="2456"/>
                      <a:pt x="1322" y="4266"/>
                      <a:pt x="1322" y="4266"/>
                    </a:cubicBezTo>
                    <a:lnTo>
                      <a:pt x="11061" y="3920"/>
                    </a:lnTo>
                    <a:cubicBezTo>
                      <a:pt x="11061" y="3920"/>
                      <a:pt x="11597" y="2337"/>
                      <a:pt x="10847" y="1182"/>
                    </a:cubicBezTo>
                    <a:cubicBezTo>
                      <a:pt x="10597" y="797"/>
                      <a:pt x="9961" y="669"/>
                      <a:pt x="9223" y="669"/>
                    </a:cubicBezTo>
                    <a:cubicBezTo>
                      <a:pt x="7749" y="669"/>
                      <a:pt x="5870" y="1182"/>
                      <a:pt x="5870" y="1182"/>
                    </a:cubicBezTo>
                    <a:cubicBezTo>
                      <a:pt x="5870" y="1182"/>
                      <a:pt x="5370" y="563"/>
                      <a:pt x="4549" y="194"/>
                    </a:cubicBezTo>
                    <a:cubicBezTo>
                      <a:pt x="4277" y="74"/>
                      <a:pt x="3767" y="0"/>
                      <a:pt x="3191" y="0"/>
                    </a:cubicBez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58;p48">
                <a:extLst>
                  <a:ext uri="{FF2B5EF4-FFF2-40B4-BE49-F238E27FC236}">
                    <a16:creationId xmlns:a16="http://schemas.microsoft.com/office/drawing/2014/main" id="{02DEAC69-B296-4DF2-BEFC-243814863FC8}"/>
                  </a:ext>
                </a:extLst>
              </p:cNvPr>
              <p:cNvSpPr/>
              <p:nvPr/>
            </p:nvSpPr>
            <p:spPr>
              <a:xfrm>
                <a:off x="6837750" y="3091875"/>
                <a:ext cx="91700" cy="149750"/>
              </a:xfrm>
              <a:custGeom>
                <a:avLst/>
                <a:gdLst/>
                <a:ahLst/>
                <a:cxnLst/>
                <a:rect l="l" t="t" r="r" b="b"/>
                <a:pathLst>
                  <a:path w="3668" h="5990" extrusionOk="0">
                    <a:moveTo>
                      <a:pt x="0" y="1"/>
                    </a:moveTo>
                    <a:lnTo>
                      <a:pt x="500" y="4811"/>
                    </a:lnTo>
                    <a:cubicBezTo>
                      <a:pt x="564" y="5508"/>
                      <a:pt x="1639" y="5990"/>
                      <a:pt x="2488" y="5990"/>
                    </a:cubicBezTo>
                    <a:cubicBezTo>
                      <a:pt x="2596" y="5990"/>
                      <a:pt x="2700" y="5982"/>
                      <a:pt x="2798" y="5966"/>
                    </a:cubicBezTo>
                    <a:cubicBezTo>
                      <a:pt x="3525" y="5847"/>
                      <a:pt x="3501" y="5144"/>
                      <a:pt x="3525" y="4454"/>
                    </a:cubicBezTo>
                    <a:lnTo>
                      <a:pt x="3632" y="2037"/>
                    </a:lnTo>
                    <a:lnTo>
                      <a:pt x="3668" y="1870"/>
                    </a:lnTo>
                    <a:lnTo>
                      <a:pt x="0" y="1"/>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459;p48">
                <a:extLst>
                  <a:ext uri="{FF2B5EF4-FFF2-40B4-BE49-F238E27FC236}">
                    <a16:creationId xmlns:a16="http://schemas.microsoft.com/office/drawing/2014/main" id="{5A99DEAA-9936-4996-8533-89993580AC9C}"/>
                  </a:ext>
                </a:extLst>
              </p:cNvPr>
              <p:cNvSpPr/>
              <p:nvPr/>
            </p:nvSpPr>
            <p:spPr>
              <a:xfrm>
                <a:off x="6837750" y="3091875"/>
                <a:ext cx="91700" cy="88450"/>
              </a:xfrm>
              <a:custGeom>
                <a:avLst/>
                <a:gdLst/>
                <a:ahLst/>
                <a:cxnLst/>
                <a:rect l="l" t="t" r="r" b="b"/>
                <a:pathLst>
                  <a:path w="3668" h="3538" extrusionOk="0">
                    <a:moveTo>
                      <a:pt x="0" y="1"/>
                    </a:moveTo>
                    <a:lnTo>
                      <a:pt x="239" y="2263"/>
                    </a:lnTo>
                    <a:cubicBezTo>
                      <a:pt x="881" y="3232"/>
                      <a:pt x="2131" y="3537"/>
                      <a:pt x="3482" y="3537"/>
                    </a:cubicBezTo>
                    <a:cubicBezTo>
                      <a:pt x="3508" y="3537"/>
                      <a:pt x="3534" y="3537"/>
                      <a:pt x="3560" y="3537"/>
                    </a:cubicBezTo>
                    <a:lnTo>
                      <a:pt x="3632" y="2037"/>
                    </a:lnTo>
                    <a:lnTo>
                      <a:pt x="3668" y="1870"/>
                    </a:lnTo>
                    <a:lnTo>
                      <a:pt x="0" y="1"/>
                    </a:ln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460;p48">
                <a:extLst>
                  <a:ext uri="{FF2B5EF4-FFF2-40B4-BE49-F238E27FC236}">
                    <a16:creationId xmlns:a16="http://schemas.microsoft.com/office/drawing/2014/main" id="{1F0A02BA-A021-4A05-AEBA-C5BEC9D5D115}"/>
                  </a:ext>
                </a:extLst>
              </p:cNvPr>
              <p:cNvSpPr/>
              <p:nvPr/>
            </p:nvSpPr>
            <p:spPr>
              <a:xfrm>
                <a:off x="6753800" y="2893700"/>
                <a:ext cx="252750" cy="276950"/>
              </a:xfrm>
              <a:custGeom>
                <a:avLst/>
                <a:gdLst/>
                <a:ahLst/>
                <a:cxnLst/>
                <a:rect l="l" t="t" r="r" b="b"/>
                <a:pathLst>
                  <a:path w="10110" h="11078" extrusionOk="0">
                    <a:moveTo>
                      <a:pt x="5285" y="1"/>
                    </a:moveTo>
                    <a:cubicBezTo>
                      <a:pt x="3389" y="1"/>
                      <a:pt x="2110" y="800"/>
                      <a:pt x="1239" y="2117"/>
                    </a:cubicBezTo>
                    <a:cubicBezTo>
                      <a:pt x="525" y="3177"/>
                      <a:pt x="822" y="4582"/>
                      <a:pt x="977" y="5094"/>
                    </a:cubicBezTo>
                    <a:cubicBezTo>
                      <a:pt x="560" y="5130"/>
                      <a:pt x="1" y="5380"/>
                      <a:pt x="132" y="6499"/>
                    </a:cubicBezTo>
                    <a:cubicBezTo>
                      <a:pt x="322" y="8201"/>
                      <a:pt x="1561" y="8237"/>
                      <a:pt x="1930" y="8309"/>
                    </a:cubicBezTo>
                    <a:cubicBezTo>
                      <a:pt x="1930" y="8309"/>
                      <a:pt x="2549" y="11078"/>
                      <a:pt x="5871" y="11078"/>
                    </a:cubicBezTo>
                    <a:cubicBezTo>
                      <a:pt x="6028" y="11078"/>
                      <a:pt x="6190" y="11072"/>
                      <a:pt x="6359" y="11059"/>
                    </a:cubicBezTo>
                    <a:cubicBezTo>
                      <a:pt x="10109" y="10761"/>
                      <a:pt x="9490" y="7868"/>
                      <a:pt x="9466" y="5939"/>
                    </a:cubicBezTo>
                    <a:cubicBezTo>
                      <a:pt x="9442" y="4796"/>
                      <a:pt x="9514" y="3141"/>
                      <a:pt x="9061" y="1951"/>
                    </a:cubicBezTo>
                    <a:cubicBezTo>
                      <a:pt x="9061" y="1951"/>
                      <a:pt x="9061" y="1939"/>
                      <a:pt x="9061" y="1939"/>
                    </a:cubicBezTo>
                    <a:cubicBezTo>
                      <a:pt x="8859" y="1415"/>
                      <a:pt x="8550" y="974"/>
                      <a:pt x="8085" y="701"/>
                    </a:cubicBezTo>
                    <a:cubicBezTo>
                      <a:pt x="7585" y="343"/>
                      <a:pt x="6883" y="105"/>
                      <a:pt x="5835" y="22"/>
                    </a:cubicBezTo>
                    <a:cubicBezTo>
                      <a:pt x="5646" y="8"/>
                      <a:pt x="5463" y="1"/>
                      <a:pt x="5285" y="1"/>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461;p48">
                <a:extLst>
                  <a:ext uri="{FF2B5EF4-FFF2-40B4-BE49-F238E27FC236}">
                    <a16:creationId xmlns:a16="http://schemas.microsoft.com/office/drawing/2014/main" id="{8FA17380-6396-482A-9422-B2E7E21F862D}"/>
                  </a:ext>
                </a:extLst>
              </p:cNvPr>
              <p:cNvSpPr/>
              <p:nvPr/>
            </p:nvSpPr>
            <p:spPr>
              <a:xfrm>
                <a:off x="6735050" y="2836200"/>
                <a:ext cx="307500" cy="229800"/>
              </a:xfrm>
              <a:custGeom>
                <a:avLst/>
                <a:gdLst/>
                <a:ahLst/>
                <a:cxnLst/>
                <a:rect l="l" t="t" r="r" b="b"/>
                <a:pathLst>
                  <a:path w="12300" h="9192" extrusionOk="0">
                    <a:moveTo>
                      <a:pt x="10621" y="0"/>
                    </a:moveTo>
                    <a:lnTo>
                      <a:pt x="6382" y="2048"/>
                    </a:lnTo>
                    <a:cubicBezTo>
                      <a:pt x="4668" y="2524"/>
                      <a:pt x="3084" y="2048"/>
                      <a:pt x="2430" y="2536"/>
                    </a:cubicBezTo>
                    <a:cubicBezTo>
                      <a:pt x="2013" y="2870"/>
                      <a:pt x="1775" y="3167"/>
                      <a:pt x="1644" y="3489"/>
                    </a:cubicBezTo>
                    <a:lnTo>
                      <a:pt x="620" y="2227"/>
                    </a:lnTo>
                    <a:lnTo>
                      <a:pt x="620" y="2227"/>
                    </a:lnTo>
                    <a:cubicBezTo>
                      <a:pt x="620" y="2227"/>
                      <a:pt x="1" y="3751"/>
                      <a:pt x="1203" y="4275"/>
                    </a:cubicBezTo>
                    <a:cubicBezTo>
                      <a:pt x="941" y="4453"/>
                      <a:pt x="703" y="4751"/>
                      <a:pt x="584" y="5227"/>
                    </a:cubicBezTo>
                    <a:cubicBezTo>
                      <a:pt x="251" y="6525"/>
                      <a:pt x="1215" y="7573"/>
                      <a:pt x="1215" y="7573"/>
                    </a:cubicBezTo>
                    <a:cubicBezTo>
                      <a:pt x="1215" y="7573"/>
                      <a:pt x="1414" y="7427"/>
                      <a:pt x="1722" y="7427"/>
                    </a:cubicBezTo>
                    <a:cubicBezTo>
                      <a:pt x="1827" y="7427"/>
                      <a:pt x="1945" y="7444"/>
                      <a:pt x="2072" y="7489"/>
                    </a:cubicBezTo>
                    <a:cubicBezTo>
                      <a:pt x="2513" y="7644"/>
                      <a:pt x="3001" y="8418"/>
                      <a:pt x="2977" y="9192"/>
                    </a:cubicBezTo>
                    <a:lnTo>
                      <a:pt x="3370" y="9132"/>
                    </a:lnTo>
                    <a:lnTo>
                      <a:pt x="3323" y="7525"/>
                    </a:lnTo>
                    <a:cubicBezTo>
                      <a:pt x="3323" y="7525"/>
                      <a:pt x="3846" y="7132"/>
                      <a:pt x="4311" y="5787"/>
                    </a:cubicBezTo>
                    <a:cubicBezTo>
                      <a:pt x="4881" y="6072"/>
                      <a:pt x="5542" y="6235"/>
                      <a:pt x="6125" y="6235"/>
                    </a:cubicBezTo>
                    <a:cubicBezTo>
                      <a:pt x="6272" y="6235"/>
                      <a:pt x="6415" y="6225"/>
                      <a:pt x="6549" y="6203"/>
                    </a:cubicBezTo>
                    <a:lnTo>
                      <a:pt x="5299" y="4989"/>
                    </a:lnTo>
                    <a:lnTo>
                      <a:pt x="5299" y="4989"/>
                    </a:lnTo>
                    <a:cubicBezTo>
                      <a:pt x="6430" y="5810"/>
                      <a:pt x="7323" y="6120"/>
                      <a:pt x="8716" y="6191"/>
                    </a:cubicBezTo>
                    <a:cubicBezTo>
                      <a:pt x="8780" y="6194"/>
                      <a:pt x="8843" y="6196"/>
                      <a:pt x="8907" y="6196"/>
                    </a:cubicBezTo>
                    <a:cubicBezTo>
                      <a:pt x="10242" y="6196"/>
                      <a:pt x="11618" y="5601"/>
                      <a:pt x="12300" y="4453"/>
                    </a:cubicBezTo>
                    <a:lnTo>
                      <a:pt x="12300" y="4453"/>
                    </a:lnTo>
                    <a:cubicBezTo>
                      <a:pt x="12111" y="4464"/>
                      <a:pt x="11908" y="4467"/>
                      <a:pt x="11700" y="4467"/>
                    </a:cubicBezTo>
                    <a:cubicBezTo>
                      <a:pt x="11448" y="4467"/>
                      <a:pt x="11187" y="4463"/>
                      <a:pt x="10935" y="4463"/>
                    </a:cubicBezTo>
                    <a:cubicBezTo>
                      <a:pt x="10727" y="4463"/>
                      <a:pt x="10524" y="4466"/>
                      <a:pt x="10335" y="4477"/>
                    </a:cubicBezTo>
                    <a:cubicBezTo>
                      <a:pt x="12228" y="3203"/>
                      <a:pt x="11407" y="357"/>
                      <a:pt x="10621" y="0"/>
                    </a:cubicBezTo>
                    <a:close/>
                  </a:path>
                </a:pathLst>
              </a:custGeom>
              <a:solidFill>
                <a:srgbClr val="F09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462;p48">
                <a:extLst>
                  <a:ext uri="{FF2B5EF4-FFF2-40B4-BE49-F238E27FC236}">
                    <a16:creationId xmlns:a16="http://schemas.microsoft.com/office/drawing/2014/main" id="{66A6C52C-46B3-42FC-8323-A2621AB09188}"/>
                  </a:ext>
                </a:extLst>
              </p:cNvPr>
              <p:cNvSpPr/>
              <p:nvPr/>
            </p:nvSpPr>
            <p:spPr>
              <a:xfrm>
                <a:off x="6766000" y="3031150"/>
                <a:ext cx="29200" cy="53225"/>
              </a:xfrm>
              <a:custGeom>
                <a:avLst/>
                <a:gdLst/>
                <a:ahLst/>
                <a:cxnLst/>
                <a:rect l="l" t="t" r="r" b="b"/>
                <a:pathLst>
                  <a:path w="1168" h="2129" extrusionOk="0">
                    <a:moveTo>
                      <a:pt x="532" y="0"/>
                    </a:moveTo>
                    <a:cubicBezTo>
                      <a:pt x="526" y="0"/>
                      <a:pt x="519" y="0"/>
                      <a:pt x="513" y="1"/>
                    </a:cubicBezTo>
                    <a:cubicBezTo>
                      <a:pt x="322" y="1"/>
                      <a:pt x="180" y="191"/>
                      <a:pt x="132" y="382"/>
                    </a:cubicBezTo>
                    <a:cubicBezTo>
                      <a:pt x="1" y="822"/>
                      <a:pt x="180" y="1299"/>
                      <a:pt x="370" y="1739"/>
                    </a:cubicBezTo>
                    <a:cubicBezTo>
                      <a:pt x="418" y="1870"/>
                      <a:pt x="477" y="2001"/>
                      <a:pt x="596" y="2084"/>
                    </a:cubicBezTo>
                    <a:cubicBezTo>
                      <a:pt x="645" y="2113"/>
                      <a:pt x="703" y="2129"/>
                      <a:pt x="758" y="2129"/>
                    </a:cubicBezTo>
                    <a:cubicBezTo>
                      <a:pt x="841" y="2129"/>
                      <a:pt x="918" y="2096"/>
                      <a:pt x="953" y="2025"/>
                    </a:cubicBezTo>
                    <a:cubicBezTo>
                      <a:pt x="1013" y="1906"/>
                      <a:pt x="930" y="1763"/>
                      <a:pt x="858" y="1644"/>
                    </a:cubicBezTo>
                    <a:cubicBezTo>
                      <a:pt x="799" y="1525"/>
                      <a:pt x="751" y="1358"/>
                      <a:pt x="870" y="1287"/>
                    </a:cubicBezTo>
                    <a:cubicBezTo>
                      <a:pt x="918" y="1251"/>
                      <a:pt x="989" y="1251"/>
                      <a:pt x="1049" y="1215"/>
                    </a:cubicBezTo>
                    <a:cubicBezTo>
                      <a:pt x="1168" y="1156"/>
                      <a:pt x="1168" y="989"/>
                      <a:pt x="1132" y="846"/>
                    </a:cubicBezTo>
                    <a:cubicBezTo>
                      <a:pt x="1096" y="668"/>
                      <a:pt x="1025" y="489"/>
                      <a:pt x="930" y="322"/>
                    </a:cubicBezTo>
                    <a:cubicBezTo>
                      <a:pt x="849" y="161"/>
                      <a:pt x="713" y="0"/>
                      <a:pt x="532" y="0"/>
                    </a:cubicBez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463;p48">
                <a:extLst>
                  <a:ext uri="{FF2B5EF4-FFF2-40B4-BE49-F238E27FC236}">
                    <a16:creationId xmlns:a16="http://schemas.microsoft.com/office/drawing/2014/main" id="{920BA76F-2AB2-4A4B-8358-52A92F17B410}"/>
                  </a:ext>
                </a:extLst>
              </p:cNvPr>
              <p:cNvSpPr/>
              <p:nvPr/>
            </p:nvSpPr>
            <p:spPr>
              <a:xfrm>
                <a:off x="6678500" y="3267500"/>
                <a:ext cx="98550" cy="98550"/>
              </a:xfrm>
              <a:custGeom>
                <a:avLst/>
                <a:gdLst/>
                <a:ahLst/>
                <a:cxnLst/>
                <a:rect l="l" t="t" r="r" b="b"/>
                <a:pathLst>
                  <a:path w="3942" h="3942" extrusionOk="0">
                    <a:moveTo>
                      <a:pt x="1965" y="0"/>
                    </a:moveTo>
                    <a:cubicBezTo>
                      <a:pt x="882" y="0"/>
                      <a:pt x="1" y="881"/>
                      <a:pt x="1" y="1965"/>
                    </a:cubicBezTo>
                    <a:cubicBezTo>
                      <a:pt x="1" y="3060"/>
                      <a:pt x="882" y="3941"/>
                      <a:pt x="1965" y="3941"/>
                    </a:cubicBezTo>
                    <a:cubicBezTo>
                      <a:pt x="3060" y="3941"/>
                      <a:pt x="3942" y="3060"/>
                      <a:pt x="3942" y="1965"/>
                    </a:cubicBezTo>
                    <a:cubicBezTo>
                      <a:pt x="3942" y="881"/>
                      <a:pt x="3060" y="0"/>
                      <a:pt x="1965"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464;p48">
                <a:extLst>
                  <a:ext uri="{FF2B5EF4-FFF2-40B4-BE49-F238E27FC236}">
                    <a16:creationId xmlns:a16="http://schemas.microsoft.com/office/drawing/2014/main" id="{1F1B1A15-D071-4D66-B99E-C0227D3BB49E}"/>
                  </a:ext>
                </a:extLst>
              </p:cNvPr>
              <p:cNvSpPr/>
              <p:nvPr/>
            </p:nvSpPr>
            <p:spPr>
              <a:xfrm>
                <a:off x="6674925" y="3740775"/>
                <a:ext cx="43475" cy="43475"/>
              </a:xfrm>
              <a:custGeom>
                <a:avLst/>
                <a:gdLst/>
                <a:ahLst/>
                <a:cxnLst/>
                <a:rect l="l" t="t" r="r" b="b"/>
                <a:pathLst>
                  <a:path w="1739" h="1739" extrusionOk="0">
                    <a:moveTo>
                      <a:pt x="870" y="0"/>
                    </a:moveTo>
                    <a:cubicBezTo>
                      <a:pt x="394" y="0"/>
                      <a:pt x="1" y="393"/>
                      <a:pt x="1" y="869"/>
                    </a:cubicBezTo>
                    <a:cubicBezTo>
                      <a:pt x="1" y="1346"/>
                      <a:pt x="394" y="1739"/>
                      <a:pt x="870" y="1739"/>
                    </a:cubicBezTo>
                    <a:cubicBezTo>
                      <a:pt x="1346" y="1739"/>
                      <a:pt x="1739" y="1346"/>
                      <a:pt x="1739" y="869"/>
                    </a:cubicBezTo>
                    <a:cubicBezTo>
                      <a:pt x="1739" y="393"/>
                      <a:pt x="1346" y="0"/>
                      <a:pt x="870"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465;p48">
                <a:extLst>
                  <a:ext uri="{FF2B5EF4-FFF2-40B4-BE49-F238E27FC236}">
                    <a16:creationId xmlns:a16="http://schemas.microsoft.com/office/drawing/2014/main" id="{9B14BC6D-EA15-42F6-B4B0-029FA5F1E0F4}"/>
                  </a:ext>
                </a:extLst>
              </p:cNvPr>
              <p:cNvSpPr/>
              <p:nvPr/>
            </p:nvSpPr>
            <p:spPr>
              <a:xfrm>
                <a:off x="6675525" y="3762500"/>
                <a:ext cx="94975" cy="94375"/>
              </a:xfrm>
              <a:custGeom>
                <a:avLst/>
                <a:gdLst/>
                <a:ahLst/>
                <a:cxnLst/>
                <a:rect l="l" t="t" r="r" b="b"/>
                <a:pathLst>
                  <a:path w="3799" h="3775" extrusionOk="0">
                    <a:moveTo>
                      <a:pt x="1715" y="0"/>
                    </a:moveTo>
                    <a:lnTo>
                      <a:pt x="0" y="203"/>
                    </a:lnTo>
                    <a:cubicBezTo>
                      <a:pt x="0" y="203"/>
                      <a:pt x="408" y="3757"/>
                      <a:pt x="852" y="3757"/>
                    </a:cubicBezTo>
                    <a:cubicBezTo>
                      <a:pt x="869" y="3757"/>
                      <a:pt x="887" y="3751"/>
                      <a:pt x="905" y="3739"/>
                    </a:cubicBezTo>
                    <a:cubicBezTo>
                      <a:pt x="1049" y="3639"/>
                      <a:pt x="1168" y="3605"/>
                      <a:pt x="1277" y="3605"/>
                    </a:cubicBezTo>
                    <a:cubicBezTo>
                      <a:pt x="1518" y="3605"/>
                      <a:pt x="1709" y="3775"/>
                      <a:pt x="2013" y="3775"/>
                    </a:cubicBezTo>
                    <a:cubicBezTo>
                      <a:pt x="2387" y="3765"/>
                      <a:pt x="2476" y="3413"/>
                      <a:pt x="2718" y="3413"/>
                    </a:cubicBezTo>
                    <a:cubicBezTo>
                      <a:pt x="2769" y="3413"/>
                      <a:pt x="2826" y="3428"/>
                      <a:pt x="2894" y="3465"/>
                    </a:cubicBezTo>
                    <a:cubicBezTo>
                      <a:pt x="3033" y="3537"/>
                      <a:pt x="3165" y="3571"/>
                      <a:pt x="3279" y="3571"/>
                    </a:cubicBezTo>
                    <a:cubicBezTo>
                      <a:pt x="3484" y="3571"/>
                      <a:pt x="3628" y="3458"/>
                      <a:pt x="3644" y="3251"/>
                    </a:cubicBezTo>
                    <a:cubicBezTo>
                      <a:pt x="3656" y="2929"/>
                      <a:pt x="3537" y="2370"/>
                      <a:pt x="3537" y="2370"/>
                    </a:cubicBezTo>
                    <a:cubicBezTo>
                      <a:pt x="3537" y="2370"/>
                      <a:pt x="3799" y="1739"/>
                      <a:pt x="3441" y="1370"/>
                    </a:cubicBezTo>
                    <a:cubicBezTo>
                      <a:pt x="3084" y="989"/>
                      <a:pt x="1882" y="631"/>
                      <a:pt x="1715"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466;p48">
                <a:extLst>
                  <a:ext uri="{FF2B5EF4-FFF2-40B4-BE49-F238E27FC236}">
                    <a16:creationId xmlns:a16="http://schemas.microsoft.com/office/drawing/2014/main" id="{F41E92EE-FF3A-4F6B-B39E-17619A5BBFCF}"/>
                  </a:ext>
                </a:extLst>
              </p:cNvPr>
              <p:cNvSpPr/>
              <p:nvPr/>
            </p:nvSpPr>
            <p:spPr>
              <a:xfrm>
                <a:off x="6674925" y="3740775"/>
                <a:ext cx="43475" cy="43475"/>
              </a:xfrm>
              <a:custGeom>
                <a:avLst/>
                <a:gdLst/>
                <a:ahLst/>
                <a:cxnLst/>
                <a:rect l="l" t="t" r="r" b="b"/>
                <a:pathLst>
                  <a:path w="1739" h="1739" extrusionOk="0">
                    <a:moveTo>
                      <a:pt x="870" y="0"/>
                    </a:moveTo>
                    <a:cubicBezTo>
                      <a:pt x="394" y="0"/>
                      <a:pt x="1" y="393"/>
                      <a:pt x="1" y="869"/>
                    </a:cubicBezTo>
                    <a:cubicBezTo>
                      <a:pt x="1" y="1346"/>
                      <a:pt x="394" y="1739"/>
                      <a:pt x="870" y="1739"/>
                    </a:cubicBezTo>
                    <a:cubicBezTo>
                      <a:pt x="1346" y="1739"/>
                      <a:pt x="1739" y="1346"/>
                      <a:pt x="1739" y="869"/>
                    </a:cubicBezTo>
                    <a:cubicBezTo>
                      <a:pt x="1739" y="393"/>
                      <a:pt x="1346" y="0"/>
                      <a:pt x="870" y="0"/>
                    </a:cubicBez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467;p48">
                <a:extLst>
                  <a:ext uri="{FF2B5EF4-FFF2-40B4-BE49-F238E27FC236}">
                    <a16:creationId xmlns:a16="http://schemas.microsoft.com/office/drawing/2014/main" id="{8DDB84EE-9AF5-462E-9764-07D565FFA3C6}"/>
                  </a:ext>
                </a:extLst>
              </p:cNvPr>
              <p:cNvSpPr/>
              <p:nvPr/>
            </p:nvSpPr>
            <p:spPr>
              <a:xfrm>
                <a:off x="6659450" y="3303225"/>
                <a:ext cx="116100" cy="464350"/>
              </a:xfrm>
              <a:custGeom>
                <a:avLst/>
                <a:gdLst/>
                <a:ahLst/>
                <a:cxnLst/>
                <a:rect l="l" t="t" r="r" b="b"/>
                <a:pathLst>
                  <a:path w="4644" h="18574" extrusionOk="0">
                    <a:moveTo>
                      <a:pt x="834" y="0"/>
                    </a:moveTo>
                    <a:cubicBezTo>
                      <a:pt x="12" y="2762"/>
                      <a:pt x="1" y="9942"/>
                      <a:pt x="1" y="9942"/>
                    </a:cubicBezTo>
                    <a:cubicBezTo>
                      <a:pt x="1" y="10001"/>
                      <a:pt x="1" y="10061"/>
                      <a:pt x="1" y="10120"/>
                    </a:cubicBezTo>
                    <a:cubicBezTo>
                      <a:pt x="72" y="11287"/>
                      <a:pt x="453" y="17597"/>
                      <a:pt x="643" y="18574"/>
                    </a:cubicBezTo>
                    <a:lnTo>
                      <a:pt x="2358" y="18371"/>
                    </a:lnTo>
                    <a:cubicBezTo>
                      <a:pt x="2251" y="17264"/>
                      <a:pt x="2715" y="15085"/>
                      <a:pt x="3025" y="13049"/>
                    </a:cubicBezTo>
                    <a:cubicBezTo>
                      <a:pt x="3322" y="11085"/>
                      <a:pt x="3334" y="9942"/>
                      <a:pt x="3334" y="9942"/>
                    </a:cubicBezTo>
                    <a:cubicBezTo>
                      <a:pt x="3382" y="9215"/>
                      <a:pt x="3942" y="4239"/>
                      <a:pt x="4644" y="1036"/>
                    </a:cubicBezTo>
                    <a:lnTo>
                      <a:pt x="834" y="0"/>
                    </a:lnTo>
                    <a:close/>
                  </a:path>
                </a:pathLst>
              </a:custGeom>
              <a:solidFill>
                <a:srgbClr val="9B6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468;p48">
                <a:extLst>
                  <a:ext uri="{FF2B5EF4-FFF2-40B4-BE49-F238E27FC236}">
                    <a16:creationId xmlns:a16="http://schemas.microsoft.com/office/drawing/2014/main" id="{FFC22DF6-2D77-4324-85C7-118A31CFE686}"/>
                  </a:ext>
                </a:extLst>
              </p:cNvPr>
              <p:cNvSpPr/>
              <p:nvPr/>
            </p:nvSpPr>
            <p:spPr>
              <a:xfrm>
                <a:off x="6660350" y="3467225"/>
                <a:ext cx="89625" cy="61925"/>
              </a:xfrm>
              <a:custGeom>
                <a:avLst/>
                <a:gdLst/>
                <a:ahLst/>
                <a:cxnLst/>
                <a:rect l="l" t="t" r="r" b="b"/>
                <a:pathLst>
                  <a:path w="3585" h="2477" extrusionOk="0">
                    <a:moveTo>
                      <a:pt x="48" y="0"/>
                    </a:moveTo>
                    <a:cubicBezTo>
                      <a:pt x="24" y="477"/>
                      <a:pt x="12" y="929"/>
                      <a:pt x="0" y="1334"/>
                    </a:cubicBezTo>
                    <a:cubicBezTo>
                      <a:pt x="1072" y="1858"/>
                      <a:pt x="2215" y="2239"/>
                      <a:pt x="3382" y="2477"/>
                    </a:cubicBezTo>
                    <a:cubicBezTo>
                      <a:pt x="3441" y="2024"/>
                      <a:pt x="3501" y="1429"/>
                      <a:pt x="3584" y="762"/>
                    </a:cubicBezTo>
                    <a:cubicBezTo>
                      <a:pt x="3179" y="620"/>
                      <a:pt x="2774" y="489"/>
                      <a:pt x="2358" y="370"/>
                    </a:cubicBezTo>
                    <a:cubicBezTo>
                      <a:pt x="1596" y="167"/>
                      <a:pt x="822" y="36"/>
                      <a:pt x="48" y="0"/>
                    </a:cubicBezTo>
                    <a:close/>
                  </a:path>
                </a:pathLst>
              </a:custGeom>
              <a:solidFill>
                <a:srgbClr val="804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469;p48">
                <a:extLst>
                  <a:ext uri="{FF2B5EF4-FFF2-40B4-BE49-F238E27FC236}">
                    <a16:creationId xmlns:a16="http://schemas.microsoft.com/office/drawing/2014/main" id="{35BCB78B-91CF-403E-9455-8C0F76A9DAAA}"/>
                  </a:ext>
                </a:extLst>
              </p:cNvPr>
              <p:cNvSpPr/>
              <p:nvPr/>
            </p:nvSpPr>
            <p:spPr>
              <a:xfrm>
                <a:off x="6644575" y="3267500"/>
                <a:ext cx="132475" cy="242250"/>
              </a:xfrm>
              <a:custGeom>
                <a:avLst/>
                <a:gdLst/>
                <a:ahLst/>
                <a:cxnLst/>
                <a:rect l="l" t="t" r="r" b="b"/>
                <a:pathLst>
                  <a:path w="5299" h="9690" extrusionOk="0">
                    <a:moveTo>
                      <a:pt x="3322" y="0"/>
                    </a:moveTo>
                    <a:cubicBezTo>
                      <a:pt x="2429" y="0"/>
                      <a:pt x="1667" y="608"/>
                      <a:pt x="1429" y="1429"/>
                    </a:cubicBezTo>
                    <a:cubicBezTo>
                      <a:pt x="941" y="3072"/>
                      <a:pt x="0" y="5811"/>
                      <a:pt x="0" y="8537"/>
                    </a:cubicBezTo>
                    <a:cubicBezTo>
                      <a:pt x="0" y="8537"/>
                      <a:pt x="1955" y="9689"/>
                      <a:pt x="3942" y="9689"/>
                    </a:cubicBezTo>
                    <a:cubicBezTo>
                      <a:pt x="4092" y="9689"/>
                      <a:pt x="4243" y="9682"/>
                      <a:pt x="4394" y="9668"/>
                    </a:cubicBezTo>
                    <a:cubicBezTo>
                      <a:pt x="4394" y="9668"/>
                      <a:pt x="4775" y="4584"/>
                      <a:pt x="5239" y="2465"/>
                    </a:cubicBezTo>
                    <a:lnTo>
                      <a:pt x="5227" y="2465"/>
                    </a:lnTo>
                    <a:cubicBezTo>
                      <a:pt x="5275" y="2310"/>
                      <a:pt x="5299" y="2143"/>
                      <a:pt x="5299" y="1965"/>
                    </a:cubicBezTo>
                    <a:cubicBezTo>
                      <a:pt x="5299" y="881"/>
                      <a:pt x="4417"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470;p48">
                <a:extLst>
                  <a:ext uri="{FF2B5EF4-FFF2-40B4-BE49-F238E27FC236}">
                    <a16:creationId xmlns:a16="http://schemas.microsoft.com/office/drawing/2014/main" id="{48B82105-3BA9-4BB1-AA4D-9D84D0CEF64E}"/>
                  </a:ext>
                </a:extLst>
              </p:cNvPr>
              <p:cNvSpPr/>
              <p:nvPr/>
            </p:nvSpPr>
            <p:spPr>
              <a:xfrm>
                <a:off x="7030625" y="4573025"/>
                <a:ext cx="144975" cy="17875"/>
              </a:xfrm>
              <a:custGeom>
                <a:avLst/>
                <a:gdLst/>
                <a:ahLst/>
                <a:cxnLst/>
                <a:rect l="l" t="t" r="r" b="b"/>
                <a:pathLst>
                  <a:path w="5799" h="715" extrusionOk="0">
                    <a:moveTo>
                      <a:pt x="1" y="0"/>
                    </a:moveTo>
                    <a:lnTo>
                      <a:pt x="24" y="714"/>
                    </a:lnTo>
                    <a:lnTo>
                      <a:pt x="5799" y="714"/>
                    </a:lnTo>
                    <a:lnTo>
                      <a:pt x="5644"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471;p48">
                <a:extLst>
                  <a:ext uri="{FF2B5EF4-FFF2-40B4-BE49-F238E27FC236}">
                    <a16:creationId xmlns:a16="http://schemas.microsoft.com/office/drawing/2014/main" id="{5E7FBFAD-E669-483D-91E8-6EABDDBA27A1}"/>
                  </a:ext>
                </a:extLst>
              </p:cNvPr>
              <p:cNvSpPr/>
              <p:nvPr/>
            </p:nvSpPr>
            <p:spPr>
              <a:xfrm>
                <a:off x="7027050" y="4471150"/>
                <a:ext cx="146175" cy="101900"/>
              </a:xfrm>
              <a:custGeom>
                <a:avLst/>
                <a:gdLst/>
                <a:ahLst/>
                <a:cxnLst/>
                <a:rect l="l" t="t" r="r" b="b"/>
                <a:pathLst>
                  <a:path w="5847" h="4076" extrusionOk="0">
                    <a:moveTo>
                      <a:pt x="2933" y="0"/>
                    </a:moveTo>
                    <a:cubicBezTo>
                      <a:pt x="2217" y="0"/>
                      <a:pt x="1275" y="75"/>
                      <a:pt x="1275" y="75"/>
                    </a:cubicBezTo>
                    <a:cubicBezTo>
                      <a:pt x="1275" y="75"/>
                      <a:pt x="1501" y="2396"/>
                      <a:pt x="1394" y="2468"/>
                    </a:cubicBezTo>
                    <a:cubicBezTo>
                      <a:pt x="1386" y="2473"/>
                      <a:pt x="1373" y="2476"/>
                      <a:pt x="1357" y="2476"/>
                    </a:cubicBezTo>
                    <a:cubicBezTo>
                      <a:pt x="1144" y="2476"/>
                      <a:pt x="275" y="2052"/>
                      <a:pt x="92" y="2052"/>
                    </a:cubicBezTo>
                    <a:cubicBezTo>
                      <a:pt x="76" y="2052"/>
                      <a:pt x="65" y="2056"/>
                      <a:pt x="60" y="2063"/>
                    </a:cubicBezTo>
                    <a:cubicBezTo>
                      <a:pt x="1" y="2146"/>
                      <a:pt x="144" y="4075"/>
                      <a:pt x="144" y="4075"/>
                    </a:cubicBezTo>
                    <a:lnTo>
                      <a:pt x="5787" y="4075"/>
                    </a:lnTo>
                    <a:cubicBezTo>
                      <a:pt x="5787" y="4075"/>
                      <a:pt x="5847" y="3623"/>
                      <a:pt x="5192" y="2992"/>
                    </a:cubicBezTo>
                    <a:cubicBezTo>
                      <a:pt x="4537" y="2372"/>
                      <a:pt x="3513" y="1622"/>
                      <a:pt x="3513" y="1622"/>
                    </a:cubicBezTo>
                    <a:cubicBezTo>
                      <a:pt x="3513" y="1622"/>
                      <a:pt x="3989" y="253"/>
                      <a:pt x="3692" y="75"/>
                    </a:cubicBezTo>
                    <a:cubicBezTo>
                      <a:pt x="3592" y="19"/>
                      <a:pt x="3291" y="0"/>
                      <a:pt x="2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472;p48">
                <a:extLst>
                  <a:ext uri="{FF2B5EF4-FFF2-40B4-BE49-F238E27FC236}">
                    <a16:creationId xmlns:a16="http://schemas.microsoft.com/office/drawing/2014/main" id="{B960664E-D93E-4584-A4A7-04D78382219E}"/>
                  </a:ext>
                </a:extLst>
              </p:cNvPr>
              <p:cNvSpPr/>
              <p:nvPr/>
            </p:nvSpPr>
            <p:spPr>
              <a:xfrm>
                <a:off x="6681775" y="4490850"/>
                <a:ext cx="198275" cy="82200"/>
              </a:xfrm>
              <a:custGeom>
                <a:avLst/>
                <a:gdLst/>
                <a:ahLst/>
                <a:cxnLst/>
                <a:rect l="l" t="t" r="r" b="b"/>
                <a:pathLst>
                  <a:path w="7931" h="3288" extrusionOk="0">
                    <a:moveTo>
                      <a:pt x="4763" y="1"/>
                    </a:moveTo>
                    <a:cubicBezTo>
                      <a:pt x="4763" y="1"/>
                      <a:pt x="4632" y="1084"/>
                      <a:pt x="834" y="1989"/>
                    </a:cubicBezTo>
                    <a:cubicBezTo>
                      <a:pt x="1" y="2180"/>
                      <a:pt x="179" y="3287"/>
                      <a:pt x="179" y="3287"/>
                    </a:cubicBezTo>
                    <a:lnTo>
                      <a:pt x="7930" y="3287"/>
                    </a:lnTo>
                    <a:lnTo>
                      <a:pt x="7644" y="882"/>
                    </a:lnTo>
                    <a:cubicBezTo>
                      <a:pt x="7644" y="882"/>
                      <a:pt x="6957" y="1276"/>
                      <a:pt x="6334" y="1276"/>
                    </a:cubicBezTo>
                    <a:cubicBezTo>
                      <a:pt x="6215" y="1276"/>
                      <a:pt x="6098" y="1262"/>
                      <a:pt x="5989" y="1227"/>
                    </a:cubicBezTo>
                    <a:cubicBezTo>
                      <a:pt x="4977" y="906"/>
                      <a:pt x="4763" y="1"/>
                      <a:pt x="4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473;p48">
                <a:extLst>
                  <a:ext uri="{FF2B5EF4-FFF2-40B4-BE49-F238E27FC236}">
                    <a16:creationId xmlns:a16="http://schemas.microsoft.com/office/drawing/2014/main" id="{B6AAAC5F-10ED-4B3A-850E-797ED66A7B2D}"/>
                  </a:ext>
                </a:extLst>
              </p:cNvPr>
              <p:cNvSpPr/>
              <p:nvPr/>
            </p:nvSpPr>
            <p:spPr>
              <a:xfrm>
                <a:off x="6686250" y="4573025"/>
                <a:ext cx="197650" cy="17875"/>
              </a:xfrm>
              <a:custGeom>
                <a:avLst/>
                <a:gdLst/>
                <a:ahLst/>
                <a:cxnLst/>
                <a:rect l="l" t="t" r="r" b="b"/>
                <a:pathLst>
                  <a:path w="7906" h="715" extrusionOk="0">
                    <a:moveTo>
                      <a:pt x="0" y="0"/>
                    </a:moveTo>
                    <a:lnTo>
                      <a:pt x="24" y="714"/>
                    </a:lnTo>
                    <a:lnTo>
                      <a:pt x="7906" y="714"/>
                    </a:lnTo>
                    <a:lnTo>
                      <a:pt x="7751" y="0"/>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474;p48">
                <a:extLst>
                  <a:ext uri="{FF2B5EF4-FFF2-40B4-BE49-F238E27FC236}">
                    <a16:creationId xmlns:a16="http://schemas.microsoft.com/office/drawing/2014/main" id="{2A95434F-0CCD-4E15-A450-5F43AF5C1D5C}"/>
                  </a:ext>
                </a:extLst>
              </p:cNvPr>
              <p:cNvSpPr/>
              <p:nvPr/>
            </p:nvSpPr>
            <p:spPr>
              <a:xfrm>
                <a:off x="6771075" y="4469725"/>
                <a:ext cx="29775" cy="49150"/>
              </a:xfrm>
              <a:custGeom>
                <a:avLst/>
                <a:gdLst/>
                <a:ahLst/>
                <a:cxnLst/>
                <a:rect l="l" t="t" r="r" b="b"/>
                <a:pathLst>
                  <a:path w="1191" h="1966" extrusionOk="0">
                    <a:moveTo>
                      <a:pt x="0" y="1"/>
                    </a:moveTo>
                    <a:lnTo>
                      <a:pt x="358" y="1965"/>
                    </a:lnTo>
                    <a:cubicBezTo>
                      <a:pt x="358" y="1965"/>
                      <a:pt x="1084" y="1846"/>
                      <a:pt x="1191" y="846"/>
                    </a:cubicBezTo>
                    <a:lnTo>
                      <a:pt x="1191" y="19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475;p48">
                <a:extLst>
                  <a:ext uri="{FF2B5EF4-FFF2-40B4-BE49-F238E27FC236}">
                    <a16:creationId xmlns:a16="http://schemas.microsoft.com/office/drawing/2014/main" id="{EE73BB1B-98FC-4213-84D2-32A6699E282E}"/>
                  </a:ext>
                </a:extLst>
              </p:cNvPr>
              <p:cNvSpPr/>
              <p:nvPr/>
            </p:nvSpPr>
            <p:spPr>
              <a:xfrm>
                <a:off x="6723750" y="2863650"/>
                <a:ext cx="197075" cy="180925"/>
              </a:xfrm>
              <a:custGeom>
                <a:avLst/>
                <a:gdLst/>
                <a:ahLst/>
                <a:cxnLst/>
                <a:rect l="l" t="t" r="r" b="b"/>
                <a:pathLst>
                  <a:path w="7883" h="7237" extrusionOk="0">
                    <a:moveTo>
                      <a:pt x="5895" y="1"/>
                    </a:moveTo>
                    <a:cubicBezTo>
                      <a:pt x="3993" y="1"/>
                      <a:pt x="1774" y="700"/>
                      <a:pt x="1774" y="700"/>
                    </a:cubicBezTo>
                    <a:cubicBezTo>
                      <a:pt x="1774" y="700"/>
                      <a:pt x="1494" y="351"/>
                      <a:pt x="1138" y="351"/>
                    </a:cubicBezTo>
                    <a:cubicBezTo>
                      <a:pt x="959" y="351"/>
                      <a:pt x="762" y="438"/>
                      <a:pt x="572" y="700"/>
                    </a:cubicBezTo>
                    <a:cubicBezTo>
                      <a:pt x="0" y="1474"/>
                      <a:pt x="727" y="1807"/>
                      <a:pt x="524" y="2796"/>
                    </a:cubicBezTo>
                    <a:cubicBezTo>
                      <a:pt x="322" y="3784"/>
                      <a:pt x="1036" y="4129"/>
                      <a:pt x="572" y="5296"/>
                    </a:cubicBezTo>
                    <a:cubicBezTo>
                      <a:pt x="107" y="6451"/>
                      <a:pt x="1322" y="7237"/>
                      <a:pt x="1322" y="7237"/>
                    </a:cubicBezTo>
                    <a:cubicBezTo>
                      <a:pt x="1370" y="6367"/>
                      <a:pt x="2310" y="6344"/>
                      <a:pt x="2310" y="6344"/>
                    </a:cubicBezTo>
                    <a:cubicBezTo>
                      <a:pt x="3263" y="3486"/>
                      <a:pt x="6834" y="950"/>
                      <a:pt x="6834" y="950"/>
                    </a:cubicBezTo>
                    <a:lnTo>
                      <a:pt x="7882" y="438"/>
                    </a:lnTo>
                    <a:cubicBezTo>
                      <a:pt x="7384" y="115"/>
                      <a:pt x="6666" y="1"/>
                      <a:pt x="5895" y="1"/>
                    </a:cubicBezTo>
                    <a:close/>
                  </a:path>
                </a:pathLst>
              </a:custGeom>
              <a:solidFill>
                <a:srgbClr val="DC2C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476;p48">
                <a:extLst>
                  <a:ext uri="{FF2B5EF4-FFF2-40B4-BE49-F238E27FC236}">
                    <a16:creationId xmlns:a16="http://schemas.microsoft.com/office/drawing/2014/main" id="{A8CCA991-FBA7-40BD-86B8-F2AFBF8D95F2}"/>
                  </a:ext>
                </a:extLst>
              </p:cNvPr>
              <p:cNvSpPr/>
              <p:nvPr/>
            </p:nvSpPr>
            <p:spPr>
              <a:xfrm>
                <a:off x="6928225" y="3245550"/>
                <a:ext cx="33075" cy="164850"/>
              </a:xfrm>
              <a:custGeom>
                <a:avLst/>
                <a:gdLst/>
                <a:ahLst/>
                <a:cxnLst/>
                <a:rect l="l" t="t" r="r" b="b"/>
                <a:pathLst>
                  <a:path w="1323" h="6594" extrusionOk="0">
                    <a:moveTo>
                      <a:pt x="284" y="0"/>
                    </a:moveTo>
                    <a:cubicBezTo>
                      <a:pt x="261" y="0"/>
                      <a:pt x="238" y="3"/>
                      <a:pt x="215" y="9"/>
                    </a:cubicBezTo>
                    <a:cubicBezTo>
                      <a:pt x="84" y="57"/>
                      <a:pt x="1" y="188"/>
                      <a:pt x="49" y="331"/>
                    </a:cubicBezTo>
                    <a:cubicBezTo>
                      <a:pt x="632" y="2248"/>
                      <a:pt x="811" y="4319"/>
                      <a:pt x="584" y="6308"/>
                    </a:cubicBezTo>
                    <a:cubicBezTo>
                      <a:pt x="572" y="6450"/>
                      <a:pt x="668" y="6570"/>
                      <a:pt x="811" y="6581"/>
                    </a:cubicBezTo>
                    <a:cubicBezTo>
                      <a:pt x="822" y="6593"/>
                      <a:pt x="834" y="6593"/>
                      <a:pt x="834" y="6593"/>
                    </a:cubicBezTo>
                    <a:cubicBezTo>
                      <a:pt x="965" y="6593"/>
                      <a:pt x="1072" y="6498"/>
                      <a:pt x="1084" y="6367"/>
                    </a:cubicBezTo>
                    <a:cubicBezTo>
                      <a:pt x="1322" y="4307"/>
                      <a:pt x="1132" y="2164"/>
                      <a:pt x="525" y="176"/>
                    </a:cubicBezTo>
                    <a:cubicBezTo>
                      <a:pt x="495" y="68"/>
                      <a:pt x="392" y="0"/>
                      <a:pt x="284" y="0"/>
                    </a:cubicBezTo>
                    <a:close/>
                  </a:path>
                </a:pathLst>
              </a:custGeom>
              <a:solidFill>
                <a:srgbClr val="F8E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477;p48">
                <a:extLst>
                  <a:ext uri="{FF2B5EF4-FFF2-40B4-BE49-F238E27FC236}">
                    <a16:creationId xmlns:a16="http://schemas.microsoft.com/office/drawing/2014/main" id="{17D0C75A-5149-4863-A083-6BE663A5816F}"/>
                  </a:ext>
                </a:extLst>
              </p:cNvPr>
              <p:cNvSpPr/>
              <p:nvPr/>
            </p:nvSpPr>
            <p:spPr>
              <a:xfrm>
                <a:off x="6865125" y="3246875"/>
                <a:ext cx="25625" cy="185850"/>
              </a:xfrm>
              <a:custGeom>
                <a:avLst/>
                <a:gdLst/>
                <a:ahLst/>
                <a:cxnLst/>
                <a:rect l="l" t="t" r="r" b="b"/>
                <a:pathLst>
                  <a:path w="1025" h="7434" extrusionOk="0">
                    <a:moveTo>
                      <a:pt x="271" y="0"/>
                    </a:moveTo>
                    <a:cubicBezTo>
                      <a:pt x="257" y="0"/>
                      <a:pt x="242" y="1"/>
                      <a:pt x="227" y="4"/>
                    </a:cubicBezTo>
                    <a:cubicBezTo>
                      <a:pt x="96" y="28"/>
                      <a:pt x="1" y="159"/>
                      <a:pt x="25" y="290"/>
                    </a:cubicBezTo>
                    <a:cubicBezTo>
                      <a:pt x="417" y="2564"/>
                      <a:pt x="513" y="4873"/>
                      <a:pt x="322" y="7159"/>
                    </a:cubicBezTo>
                    <a:cubicBezTo>
                      <a:pt x="310" y="7302"/>
                      <a:pt x="417" y="7421"/>
                      <a:pt x="560" y="7433"/>
                    </a:cubicBezTo>
                    <a:lnTo>
                      <a:pt x="572" y="7433"/>
                    </a:lnTo>
                    <a:cubicBezTo>
                      <a:pt x="703" y="7433"/>
                      <a:pt x="822" y="7326"/>
                      <a:pt x="822" y="7195"/>
                    </a:cubicBezTo>
                    <a:cubicBezTo>
                      <a:pt x="1025" y="4873"/>
                      <a:pt x="918" y="2516"/>
                      <a:pt x="525" y="206"/>
                    </a:cubicBezTo>
                    <a:cubicBezTo>
                      <a:pt x="503" y="89"/>
                      <a:pt x="396" y="0"/>
                      <a:pt x="271" y="0"/>
                    </a:cubicBezTo>
                    <a:close/>
                  </a:path>
                </a:pathLst>
              </a:custGeom>
              <a:solidFill>
                <a:srgbClr val="F8E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82978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37"/>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Z" dirty="0"/>
              <a:t>Point of View Statement</a:t>
            </a:r>
            <a:endParaRPr dirty="0"/>
          </a:p>
        </p:txBody>
      </p:sp>
      <p:grpSp>
        <p:nvGrpSpPr>
          <p:cNvPr id="2" name="Group 1">
            <a:extLst>
              <a:ext uri="{FF2B5EF4-FFF2-40B4-BE49-F238E27FC236}">
                <a16:creationId xmlns:a16="http://schemas.microsoft.com/office/drawing/2014/main" id="{1769940C-AC90-4360-9EDE-5EB911563D9D}"/>
              </a:ext>
            </a:extLst>
          </p:cNvPr>
          <p:cNvGrpSpPr/>
          <p:nvPr/>
        </p:nvGrpSpPr>
        <p:grpSpPr>
          <a:xfrm>
            <a:off x="379445" y="1492896"/>
            <a:ext cx="8385110" cy="2479297"/>
            <a:chOff x="379445" y="1492896"/>
            <a:chExt cx="8385110" cy="2479297"/>
          </a:xfrm>
        </p:grpSpPr>
        <p:sp>
          <p:nvSpPr>
            <p:cNvPr id="16" name="Rectangle: Rounded Corners 15">
              <a:extLst>
                <a:ext uri="{FF2B5EF4-FFF2-40B4-BE49-F238E27FC236}">
                  <a16:creationId xmlns:a16="http://schemas.microsoft.com/office/drawing/2014/main" id="{F8A75B71-613B-46CC-90DE-0F4675614B0C}"/>
                </a:ext>
              </a:extLst>
            </p:cNvPr>
            <p:cNvSpPr/>
            <p:nvPr/>
          </p:nvSpPr>
          <p:spPr>
            <a:xfrm>
              <a:off x="6270171" y="1492896"/>
              <a:ext cx="2494384" cy="2479297"/>
            </a:xfrm>
            <a:prstGeom prst="round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Rectangle: Rounded Corners 17">
              <a:extLst>
                <a:ext uri="{FF2B5EF4-FFF2-40B4-BE49-F238E27FC236}">
                  <a16:creationId xmlns:a16="http://schemas.microsoft.com/office/drawing/2014/main" id="{8315D1BF-40B1-4DDD-88BD-505C49C0C8D9}"/>
                </a:ext>
              </a:extLst>
            </p:cNvPr>
            <p:cNvSpPr/>
            <p:nvPr/>
          </p:nvSpPr>
          <p:spPr>
            <a:xfrm>
              <a:off x="3324808" y="1492896"/>
              <a:ext cx="2494384" cy="2479297"/>
            </a:xfrm>
            <a:prstGeom prst="round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Rectangle: Rounded Corners 19">
              <a:extLst>
                <a:ext uri="{FF2B5EF4-FFF2-40B4-BE49-F238E27FC236}">
                  <a16:creationId xmlns:a16="http://schemas.microsoft.com/office/drawing/2014/main" id="{EA123DEE-FD88-4D0D-9916-4DEA7B0FB603}"/>
                </a:ext>
              </a:extLst>
            </p:cNvPr>
            <p:cNvSpPr/>
            <p:nvPr/>
          </p:nvSpPr>
          <p:spPr>
            <a:xfrm>
              <a:off x="379445" y="1492896"/>
              <a:ext cx="2494384" cy="2479297"/>
            </a:xfrm>
            <a:prstGeom prst="roundRect">
              <a:avLst/>
            </a:prstGeom>
            <a:solidFill>
              <a:schemeClr val="bg1">
                <a:alpha val="7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Z"/>
            </a:p>
          </p:txBody>
        </p:sp>
        <p:sp>
          <p:nvSpPr>
            <p:cNvPr id="21" name="TextBox 20">
              <a:extLst>
                <a:ext uri="{FF2B5EF4-FFF2-40B4-BE49-F238E27FC236}">
                  <a16:creationId xmlns:a16="http://schemas.microsoft.com/office/drawing/2014/main" id="{F87E9B0D-3FC3-4D26-828A-52740F8F5CDB}"/>
                </a:ext>
              </a:extLst>
            </p:cNvPr>
            <p:cNvSpPr txBox="1"/>
            <p:nvPr/>
          </p:nvSpPr>
          <p:spPr>
            <a:xfrm>
              <a:off x="3457832" y="1709351"/>
              <a:ext cx="2228335" cy="523220"/>
            </a:xfrm>
            <a:prstGeom prst="rect">
              <a:avLst/>
            </a:prstGeom>
            <a:noFill/>
          </p:spPr>
          <p:txBody>
            <a:bodyPr wrap="square" rtlCol="0">
              <a:spAutoFit/>
            </a:bodyPr>
            <a:lstStyle/>
            <a:p>
              <a:r>
                <a:rPr lang="en-NZ" dirty="0">
                  <a:latin typeface="Arvo" panose="02000000000000000000" pitchFamily="2" charset="0"/>
                </a:rPr>
                <a:t>Unmet Needs</a:t>
              </a:r>
            </a:p>
            <a:p>
              <a:endParaRPr lang="en-NZ" dirty="0"/>
            </a:p>
          </p:txBody>
        </p:sp>
        <p:sp>
          <p:nvSpPr>
            <p:cNvPr id="22" name="TextBox 21">
              <a:extLst>
                <a:ext uri="{FF2B5EF4-FFF2-40B4-BE49-F238E27FC236}">
                  <a16:creationId xmlns:a16="http://schemas.microsoft.com/office/drawing/2014/main" id="{FC9C06FA-5E5D-49AC-B1F7-7CF437948A32}"/>
                </a:ext>
              </a:extLst>
            </p:cNvPr>
            <p:cNvSpPr txBox="1"/>
            <p:nvPr/>
          </p:nvSpPr>
          <p:spPr>
            <a:xfrm>
              <a:off x="512469" y="2156311"/>
              <a:ext cx="2228335" cy="1815882"/>
            </a:xfrm>
            <a:prstGeom prst="rect">
              <a:avLst/>
            </a:prstGeom>
            <a:noFill/>
          </p:spPr>
          <p:txBody>
            <a:bodyPr wrap="square" rtlCol="0">
              <a:spAutoFit/>
            </a:bodyPr>
            <a:lstStyle/>
            <a:p>
              <a:r>
                <a:rPr lang="en-US" dirty="0">
                  <a:latin typeface="Abel" panose="02000506030000020004" pitchFamily="2" charset="0"/>
                </a:rPr>
                <a:t>Johnny is an 18yr old first year Design student at AUT. He currently attends university full time and works part time. This will be his first year of voting in the general elections.</a:t>
              </a:r>
              <a:endParaRPr lang="en-NZ" dirty="0">
                <a:latin typeface="Abel" panose="02000506030000020004" pitchFamily="2" charset="0"/>
              </a:endParaRPr>
            </a:p>
            <a:p>
              <a:endParaRPr lang="en-NZ" dirty="0"/>
            </a:p>
          </p:txBody>
        </p:sp>
        <p:sp>
          <p:nvSpPr>
            <p:cNvPr id="23" name="TextBox 22">
              <a:extLst>
                <a:ext uri="{FF2B5EF4-FFF2-40B4-BE49-F238E27FC236}">
                  <a16:creationId xmlns:a16="http://schemas.microsoft.com/office/drawing/2014/main" id="{0A4DEDDF-804E-427A-8B2B-C92AFB5234A8}"/>
                </a:ext>
              </a:extLst>
            </p:cNvPr>
            <p:cNvSpPr txBox="1"/>
            <p:nvPr/>
          </p:nvSpPr>
          <p:spPr>
            <a:xfrm>
              <a:off x="6403196" y="1709351"/>
              <a:ext cx="2228335" cy="523220"/>
            </a:xfrm>
            <a:prstGeom prst="rect">
              <a:avLst/>
            </a:prstGeom>
            <a:noFill/>
          </p:spPr>
          <p:txBody>
            <a:bodyPr wrap="square" rtlCol="0">
              <a:spAutoFit/>
            </a:bodyPr>
            <a:lstStyle/>
            <a:p>
              <a:r>
                <a:rPr lang="en-NZ" dirty="0">
                  <a:latin typeface="Arvo" panose="02000000000000000000" pitchFamily="2" charset="0"/>
                </a:rPr>
                <a:t>Insights</a:t>
              </a:r>
            </a:p>
            <a:p>
              <a:endParaRPr lang="en-NZ" dirty="0"/>
            </a:p>
          </p:txBody>
        </p:sp>
        <p:sp>
          <p:nvSpPr>
            <p:cNvPr id="8" name="TextBox 7">
              <a:extLst>
                <a:ext uri="{FF2B5EF4-FFF2-40B4-BE49-F238E27FC236}">
                  <a16:creationId xmlns:a16="http://schemas.microsoft.com/office/drawing/2014/main" id="{D2A855A6-3A00-4F4C-80B9-FC2492079859}"/>
                </a:ext>
              </a:extLst>
            </p:cNvPr>
            <p:cNvSpPr txBox="1"/>
            <p:nvPr/>
          </p:nvSpPr>
          <p:spPr>
            <a:xfrm>
              <a:off x="512469" y="1709351"/>
              <a:ext cx="1981200" cy="307777"/>
            </a:xfrm>
            <a:prstGeom prst="rect">
              <a:avLst/>
            </a:prstGeom>
            <a:noFill/>
          </p:spPr>
          <p:txBody>
            <a:bodyPr wrap="square" rtlCol="0">
              <a:spAutoFit/>
            </a:bodyPr>
            <a:lstStyle/>
            <a:p>
              <a:r>
                <a:rPr lang="en-NZ" dirty="0">
                  <a:latin typeface="Arvo" panose="02000000000000000000" pitchFamily="2" charset="0"/>
                </a:rPr>
                <a:t>Persona</a:t>
              </a:r>
            </a:p>
          </p:txBody>
        </p:sp>
        <p:sp>
          <p:nvSpPr>
            <p:cNvPr id="24" name="TextBox 23">
              <a:extLst>
                <a:ext uri="{FF2B5EF4-FFF2-40B4-BE49-F238E27FC236}">
                  <a16:creationId xmlns:a16="http://schemas.microsoft.com/office/drawing/2014/main" id="{AF1FFC35-A0AC-4629-B558-3CD2F5479535}"/>
                </a:ext>
              </a:extLst>
            </p:cNvPr>
            <p:cNvSpPr txBox="1"/>
            <p:nvPr/>
          </p:nvSpPr>
          <p:spPr>
            <a:xfrm>
              <a:off x="3457832" y="2086290"/>
              <a:ext cx="2228335" cy="738664"/>
            </a:xfrm>
            <a:prstGeom prst="rect">
              <a:avLst/>
            </a:prstGeom>
            <a:noFill/>
          </p:spPr>
          <p:txBody>
            <a:bodyPr wrap="square" rtlCol="0">
              <a:spAutoFit/>
            </a:bodyPr>
            <a:lstStyle/>
            <a:p>
              <a:r>
                <a:rPr lang="en-US" dirty="0">
                  <a:latin typeface="Abel" panose="02000506030000020004" pitchFamily="2" charset="0"/>
                </a:rPr>
                <a:t>Needs to be able to </a:t>
              </a:r>
              <a:r>
                <a:rPr lang="en-US" b="1" dirty="0">
                  <a:latin typeface="Abel" panose="02000506030000020004" pitchFamily="2" charset="0"/>
                </a:rPr>
                <a:t>connect</a:t>
              </a:r>
              <a:r>
                <a:rPr lang="en-US" dirty="0">
                  <a:latin typeface="Abel" panose="02000506030000020004" pitchFamily="2" charset="0"/>
                </a:rPr>
                <a:t> with who he will be voting for and feel </a:t>
              </a:r>
              <a:r>
                <a:rPr lang="en-US" b="1" dirty="0">
                  <a:latin typeface="Abel" panose="02000506030000020004" pitchFamily="2" charset="0"/>
                </a:rPr>
                <a:t>included</a:t>
              </a:r>
              <a:r>
                <a:rPr lang="en-US" dirty="0">
                  <a:latin typeface="Abel" panose="02000506030000020004" pitchFamily="2" charset="0"/>
                </a:rPr>
                <a:t> and </a:t>
              </a:r>
              <a:r>
                <a:rPr lang="en-US" b="1" dirty="0">
                  <a:latin typeface="Abel" panose="02000506030000020004" pitchFamily="2" charset="0"/>
                </a:rPr>
                <a:t>valued</a:t>
              </a:r>
              <a:r>
                <a:rPr lang="en-US" dirty="0">
                  <a:latin typeface="Abel" panose="02000506030000020004" pitchFamily="2" charset="0"/>
                </a:rPr>
                <a:t>.</a:t>
              </a:r>
              <a:endParaRPr lang="en-NZ" dirty="0"/>
            </a:p>
          </p:txBody>
        </p:sp>
        <p:sp>
          <p:nvSpPr>
            <p:cNvPr id="25" name="TextBox 24">
              <a:extLst>
                <a:ext uri="{FF2B5EF4-FFF2-40B4-BE49-F238E27FC236}">
                  <a16:creationId xmlns:a16="http://schemas.microsoft.com/office/drawing/2014/main" id="{BFFC0C99-8A44-4B7C-928C-346442D1B2F2}"/>
                </a:ext>
              </a:extLst>
            </p:cNvPr>
            <p:cNvSpPr txBox="1"/>
            <p:nvPr/>
          </p:nvSpPr>
          <p:spPr>
            <a:xfrm>
              <a:off x="6403196" y="2086290"/>
              <a:ext cx="2228335" cy="1600438"/>
            </a:xfrm>
            <a:prstGeom prst="rect">
              <a:avLst/>
            </a:prstGeom>
            <a:noFill/>
          </p:spPr>
          <p:txBody>
            <a:bodyPr wrap="square" rtlCol="0">
              <a:spAutoFit/>
            </a:bodyPr>
            <a:lstStyle/>
            <a:p>
              <a:r>
                <a:rPr lang="en-US" dirty="0">
                  <a:latin typeface="Abel" panose="02000506030000020004" pitchFamily="2" charset="0"/>
                </a:rPr>
                <a:t>Youth seem to be </a:t>
              </a:r>
              <a:r>
                <a:rPr lang="en-US" b="1" dirty="0">
                  <a:latin typeface="Abel" panose="02000506030000020004" pitchFamily="2" charset="0"/>
                </a:rPr>
                <a:t>unsure</a:t>
              </a:r>
              <a:r>
                <a:rPr lang="en-US" dirty="0">
                  <a:latin typeface="Abel" panose="02000506030000020004" pitchFamily="2" charset="0"/>
                </a:rPr>
                <a:t> what policies are in place and whether they correlate to their needs and have a </a:t>
              </a:r>
              <a:r>
                <a:rPr lang="en-US" b="1" dirty="0">
                  <a:latin typeface="Abel" panose="02000506030000020004" pitchFamily="2" charset="0"/>
                </a:rPr>
                <a:t>lack of faith</a:t>
              </a:r>
              <a:r>
                <a:rPr lang="en-US" dirty="0">
                  <a:latin typeface="Abel" panose="02000506030000020004" pitchFamily="2" charset="0"/>
                </a:rPr>
                <a:t> in the political system due to  feeling like their vote won't matter.</a:t>
              </a:r>
              <a:endParaRPr lang="en-NZ" dirty="0"/>
            </a:p>
          </p:txBody>
        </p:sp>
      </p:grpSp>
      <p:grpSp>
        <p:nvGrpSpPr>
          <p:cNvPr id="3" name="Group 2">
            <a:extLst>
              <a:ext uri="{FF2B5EF4-FFF2-40B4-BE49-F238E27FC236}">
                <a16:creationId xmlns:a16="http://schemas.microsoft.com/office/drawing/2014/main" id="{AABD6924-8A1D-48B0-B3B8-19C9A19CE345}"/>
              </a:ext>
            </a:extLst>
          </p:cNvPr>
          <p:cNvGrpSpPr/>
          <p:nvPr/>
        </p:nvGrpSpPr>
        <p:grpSpPr>
          <a:xfrm>
            <a:off x="2493668" y="4041908"/>
            <a:ext cx="1284374" cy="577493"/>
            <a:chOff x="3534647" y="4118506"/>
            <a:chExt cx="1284374" cy="577493"/>
          </a:xfrm>
        </p:grpSpPr>
        <p:sp>
          <p:nvSpPr>
            <p:cNvPr id="41" name="Google Shape;5346;p44">
              <a:extLst>
                <a:ext uri="{FF2B5EF4-FFF2-40B4-BE49-F238E27FC236}">
                  <a16:creationId xmlns:a16="http://schemas.microsoft.com/office/drawing/2014/main" id="{4E925CCB-E60B-4590-A197-5423A09C291A}"/>
                </a:ext>
              </a:extLst>
            </p:cNvPr>
            <p:cNvSpPr/>
            <p:nvPr/>
          </p:nvSpPr>
          <p:spPr>
            <a:xfrm>
              <a:off x="3534648" y="4222946"/>
              <a:ext cx="1284373" cy="368615"/>
            </a:xfrm>
            <a:prstGeom prst="roundRect">
              <a:avLst/>
            </a:pr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366;p44">
              <a:extLst>
                <a:ext uri="{FF2B5EF4-FFF2-40B4-BE49-F238E27FC236}">
                  <a16:creationId xmlns:a16="http://schemas.microsoft.com/office/drawing/2014/main" id="{EEF27687-7BFF-45D6-879E-D3599C8BDF8A}"/>
                </a:ext>
              </a:extLst>
            </p:cNvPr>
            <p:cNvSpPr txBox="1"/>
            <p:nvPr/>
          </p:nvSpPr>
          <p:spPr>
            <a:xfrm>
              <a:off x="3534647" y="4118506"/>
              <a:ext cx="1284373" cy="577493"/>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Bree Serif"/>
                  <a:ea typeface="Bree Serif"/>
                  <a:cs typeface="Bree Serif"/>
                  <a:sym typeface="Bree Serif"/>
                </a:rPr>
                <a:t>Needs</a:t>
              </a:r>
              <a:endParaRPr sz="1800" dirty="0">
                <a:solidFill>
                  <a:srgbClr val="FFFFFF"/>
                </a:solidFill>
                <a:latin typeface="Bree Serif"/>
                <a:ea typeface="Bree Serif"/>
                <a:cs typeface="Bree Serif"/>
                <a:sym typeface="Bree Serif"/>
              </a:endParaRPr>
            </a:p>
          </p:txBody>
        </p:sp>
      </p:grpSp>
      <p:grpSp>
        <p:nvGrpSpPr>
          <p:cNvPr id="12" name="Group 11">
            <a:extLst>
              <a:ext uri="{FF2B5EF4-FFF2-40B4-BE49-F238E27FC236}">
                <a16:creationId xmlns:a16="http://schemas.microsoft.com/office/drawing/2014/main" id="{82341470-F0D1-48DD-981D-D8640C7C6DA7}"/>
              </a:ext>
            </a:extLst>
          </p:cNvPr>
          <p:cNvGrpSpPr/>
          <p:nvPr/>
        </p:nvGrpSpPr>
        <p:grpSpPr>
          <a:xfrm>
            <a:off x="5465647" y="4030595"/>
            <a:ext cx="1284373" cy="577492"/>
            <a:chOff x="5572444" y="4028169"/>
            <a:chExt cx="926327" cy="352500"/>
          </a:xfrm>
        </p:grpSpPr>
        <p:sp>
          <p:nvSpPr>
            <p:cNvPr id="67" name="Google Shape;5346;p44">
              <a:extLst>
                <a:ext uri="{FF2B5EF4-FFF2-40B4-BE49-F238E27FC236}">
                  <a16:creationId xmlns:a16="http://schemas.microsoft.com/office/drawing/2014/main" id="{E6428BC8-7DCE-4E44-8B45-13DD541A5105}"/>
                </a:ext>
              </a:extLst>
            </p:cNvPr>
            <p:cNvSpPr/>
            <p:nvPr/>
          </p:nvSpPr>
          <p:spPr>
            <a:xfrm>
              <a:off x="5572444" y="4098825"/>
              <a:ext cx="926327" cy="225002"/>
            </a:xfrm>
            <a:prstGeom prst="roundRect">
              <a:avLst/>
            </a:pr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366;p44">
              <a:extLst>
                <a:ext uri="{FF2B5EF4-FFF2-40B4-BE49-F238E27FC236}">
                  <a16:creationId xmlns:a16="http://schemas.microsoft.com/office/drawing/2014/main" id="{2F7D23E1-E39F-42E5-A00D-181A71FB11CB}"/>
                </a:ext>
              </a:extLst>
            </p:cNvPr>
            <p:cNvSpPr txBox="1"/>
            <p:nvPr/>
          </p:nvSpPr>
          <p:spPr>
            <a:xfrm>
              <a:off x="5572444" y="4028169"/>
              <a:ext cx="926327" cy="352500"/>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Bree Serif"/>
                  <a:ea typeface="Bree Serif"/>
                  <a:cs typeface="Bree Serif"/>
                  <a:sym typeface="Bree Serif"/>
                </a:rPr>
                <a:t>Because</a:t>
              </a:r>
              <a:endParaRPr sz="1800" dirty="0">
                <a:solidFill>
                  <a:srgbClr val="FFFFFF"/>
                </a:solidFill>
                <a:latin typeface="Bree Serif"/>
                <a:ea typeface="Bree Serif"/>
                <a:cs typeface="Bree Serif"/>
                <a:sym typeface="Bree Serif"/>
              </a:endParaRPr>
            </a:p>
          </p:txBody>
        </p:sp>
      </p:grpSp>
      <p:grpSp>
        <p:nvGrpSpPr>
          <p:cNvPr id="44" name="Google Shape;6083;p52">
            <a:extLst>
              <a:ext uri="{FF2B5EF4-FFF2-40B4-BE49-F238E27FC236}">
                <a16:creationId xmlns:a16="http://schemas.microsoft.com/office/drawing/2014/main" id="{2EE253A6-B5B7-4B55-AAA2-85902A91CFDF}"/>
              </a:ext>
            </a:extLst>
          </p:cNvPr>
          <p:cNvGrpSpPr/>
          <p:nvPr/>
        </p:nvGrpSpPr>
        <p:grpSpPr>
          <a:xfrm>
            <a:off x="1150949" y="4178914"/>
            <a:ext cx="704239" cy="301595"/>
            <a:chOff x="4920150" y="1977875"/>
            <a:chExt cx="68525" cy="33800"/>
          </a:xfrm>
          <a:solidFill>
            <a:schemeClr val="tx2"/>
          </a:solidFill>
        </p:grpSpPr>
        <p:sp>
          <p:nvSpPr>
            <p:cNvPr id="45" name="Google Shape;6084;p52">
              <a:extLst>
                <a:ext uri="{FF2B5EF4-FFF2-40B4-BE49-F238E27FC236}">
                  <a16:creationId xmlns:a16="http://schemas.microsoft.com/office/drawing/2014/main" id="{3623536F-F099-4157-B3B1-7531A53754AC}"/>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085;p52">
              <a:extLst>
                <a:ext uri="{FF2B5EF4-FFF2-40B4-BE49-F238E27FC236}">
                  <a16:creationId xmlns:a16="http://schemas.microsoft.com/office/drawing/2014/main" id="{917712E0-F9FE-42F9-A4FA-5110C561599D}"/>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7" name="Google Shape;6086;p52">
              <a:extLst>
                <a:ext uri="{FF2B5EF4-FFF2-40B4-BE49-F238E27FC236}">
                  <a16:creationId xmlns:a16="http://schemas.microsoft.com/office/drawing/2014/main" id="{4043F3FA-8694-4110-9E70-9327E50E8E2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8" name="Google Shape;6083;p52">
            <a:extLst>
              <a:ext uri="{FF2B5EF4-FFF2-40B4-BE49-F238E27FC236}">
                <a16:creationId xmlns:a16="http://schemas.microsoft.com/office/drawing/2014/main" id="{B3784560-7937-4B2D-99CE-1A7CAB841952}"/>
              </a:ext>
            </a:extLst>
          </p:cNvPr>
          <p:cNvGrpSpPr/>
          <p:nvPr/>
        </p:nvGrpSpPr>
        <p:grpSpPr>
          <a:xfrm>
            <a:off x="4219879" y="4179856"/>
            <a:ext cx="704239" cy="301595"/>
            <a:chOff x="4920150" y="1977875"/>
            <a:chExt cx="68525" cy="33800"/>
          </a:xfrm>
          <a:solidFill>
            <a:schemeClr val="tx2"/>
          </a:solidFill>
        </p:grpSpPr>
        <p:sp>
          <p:nvSpPr>
            <p:cNvPr id="49" name="Google Shape;6084;p52">
              <a:extLst>
                <a:ext uri="{FF2B5EF4-FFF2-40B4-BE49-F238E27FC236}">
                  <a16:creationId xmlns:a16="http://schemas.microsoft.com/office/drawing/2014/main" id="{A67BF86C-4055-47FC-8B9C-5ECB08EFDA6B}"/>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6085;p52">
              <a:extLst>
                <a:ext uri="{FF2B5EF4-FFF2-40B4-BE49-F238E27FC236}">
                  <a16:creationId xmlns:a16="http://schemas.microsoft.com/office/drawing/2014/main" id="{FDD48928-88B0-42F5-9332-CECD064990E4}"/>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6086;p52">
              <a:extLst>
                <a:ext uri="{FF2B5EF4-FFF2-40B4-BE49-F238E27FC236}">
                  <a16:creationId xmlns:a16="http://schemas.microsoft.com/office/drawing/2014/main" id="{035C174B-D0FB-4704-9D39-DCEB54B5C4E0}"/>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2" name="Google Shape;6083;p52">
            <a:extLst>
              <a:ext uri="{FF2B5EF4-FFF2-40B4-BE49-F238E27FC236}">
                <a16:creationId xmlns:a16="http://schemas.microsoft.com/office/drawing/2014/main" id="{8E199572-5B7E-4E40-B328-83EED5C63D38}"/>
              </a:ext>
            </a:extLst>
          </p:cNvPr>
          <p:cNvGrpSpPr/>
          <p:nvPr/>
        </p:nvGrpSpPr>
        <p:grpSpPr>
          <a:xfrm>
            <a:off x="7291598" y="4178913"/>
            <a:ext cx="704239" cy="301595"/>
            <a:chOff x="4920150" y="1977875"/>
            <a:chExt cx="68525" cy="33800"/>
          </a:xfrm>
          <a:solidFill>
            <a:schemeClr val="tx2"/>
          </a:solidFill>
        </p:grpSpPr>
        <p:sp>
          <p:nvSpPr>
            <p:cNvPr id="53" name="Google Shape;6084;p52">
              <a:extLst>
                <a:ext uri="{FF2B5EF4-FFF2-40B4-BE49-F238E27FC236}">
                  <a16:creationId xmlns:a16="http://schemas.microsoft.com/office/drawing/2014/main" id="{59E28318-8BB3-4D9B-9664-55554D39148B}"/>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6085;p52">
              <a:extLst>
                <a:ext uri="{FF2B5EF4-FFF2-40B4-BE49-F238E27FC236}">
                  <a16:creationId xmlns:a16="http://schemas.microsoft.com/office/drawing/2014/main" id="{D7CFC219-38CC-4D45-8EE3-562519C193D9}"/>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6086;p52">
              <a:extLst>
                <a:ext uri="{FF2B5EF4-FFF2-40B4-BE49-F238E27FC236}">
                  <a16:creationId xmlns:a16="http://schemas.microsoft.com/office/drawing/2014/main" id="{97848A78-B9EC-4C2E-ADCD-4C3530ABFE40}"/>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97"/>
        <p:cNvGrpSpPr/>
        <p:nvPr/>
      </p:nvGrpSpPr>
      <p:grpSpPr>
        <a:xfrm>
          <a:off x="0" y="0"/>
          <a:ext cx="0" cy="0"/>
          <a:chOff x="0" y="0"/>
          <a:chExt cx="0" cy="0"/>
        </a:xfrm>
      </p:grpSpPr>
      <p:sp>
        <p:nvSpPr>
          <p:cNvPr id="5398" name="Google Shape;5398;p47"/>
          <p:cNvSpPr txBox="1">
            <a:spLocks noGrp="1"/>
          </p:cNvSpPr>
          <p:nvPr>
            <p:ph type="title"/>
          </p:nvPr>
        </p:nvSpPr>
        <p:spPr>
          <a:xfrm>
            <a:off x="2640517" y="941178"/>
            <a:ext cx="3882791"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NZ" sz="2500" dirty="0"/>
              <a:t>Opportunity Statement</a:t>
            </a:r>
            <a:endParaRPr sz="2500" dirty="0"/>
          </a:p>
        </p:txBody>
      </p:sp>
      <p:sp>
        <p:nvSpPr>
          <p:cNvPr id="5399" name="Google Shape;5399;p47"/>
          <p:cNvSpPr txBox="1">
            <a:spLocks noGrp="1"/>
          </p:cNvSpPr>
          <p:nvPr>
            <p:ph type="subTitle" idx="1"/>
          </p:nvPr>
        </p:nvSpPr>
        <p:spPr>
          <a:xfrm>
            <a:off x="2906862" y="2053110"/>
            <a:ext cx="3350100" cy="1382068"/>
          </a:xfrm>
          <a:prstGeom prst="rect">
            <a:avLst/>
          </a:prstGeom>
        </p:spPr>
        <p:txBody>
          <a:bodyPr spcFirstLastPara="1" wrap="square" lIns="91425" tIns="91425" rIns="91425" bIns="91425" anchor="t" anchorCtr="0">
            <a:noAutofit/>
          </a:bodyPr>
          <a:lstStyle/>
          <a:p>
            <a:pPr marL="0" lvl="0" indent="0" algn="l">
              <a:buClr>
                <a:schemeClr val="dk1"/>
              </a:buClr>
              <a:buSzPts val="1100"/>
            </a:pPr>
            <a:r>
              <a:rPr lang="en-US" dirty="0"/>
              <a:t>There is an opportunity to help first time voters (18-29) to feel more confident that their vote will make an impact because young people may have a lack of faith in the political system and can feel like their vote won’t matter</a:t>
            </a:r>
            <a:r>
              <a:rPr lang="en-US" b="1" dirty="0"/>
              <a:t>.</a:t>
            </a: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E9E678BB-306A-416C-8BB2-984BBA3AA541}"/>
              </a:ext>
            </a:extLst>
          </p:cNvPr>
          <p:cNvSpPr/>
          <p:nvPr/>
        </p:nvSpPr>
        <p:spPr>
          <a:xfrm>
            <a:off x="3080951" y="3435178"/>
            <a:ext cx="3286898" cy="5725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35546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8"/>
        <p:cNvGrpSpPr/>
        <p:nvPr/>
      </p:nvGrpSpPr>
      <p:grpSpPr>
        <a:xfrm>
          <a:off x="0" y="0"/>
          <a:ext cx="0" cy="0"/>
          <a:chOff x="0" y="0"/>
          <a:chExt cx="0" cy="0"/>
        </a:xfrm>
      </p:grpSpPr>
      <p:sp>
        <p:nvSpPr>
          <p:cNvPr id="5029" name="Google Shape;5029;p38"/>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Z" dirty="0"/>
              <a:t>Reflection</a:t>
            </a:r>
            <a:endParaRPr dirty="0"/>
          </a:p>
        </p:txBody>
      </p:sp>
      <p:sp>
        <p:nvSpPr>
          <p:cNvPr id="5031" name="Google Shape;5031;p38"/>
          <p:cNvSpPr txBox="1">
            <a:spLocks noGrp="1"/>
          </p:cNvSpPr>
          <p:nvPr>
            <p:ph type="subTitle" idx="1"/>
          </p:nvPr>
        </p:nvSpPr>
        <p:spPr>
          <a:xfrm>
            <a:off x="4403124" y="980303"/>
            <a:ext cx="4094835" cy="3873460"/>
          </a:xfrm>
          <a:prstGeom prst="rect">
            <a:avLst/>
          </a:prstGeom>
        </p:spPr>
        <p:txBody>
          <a:bodyPr spcFirstLastPara="1" wrap="square" lIns="91425" tIns="91425" rIns="91425" bIns="91425" anchor="t" anchorCtr="0">
            <a:noAutofit/>
          </a:bodyPr>
          <a:lstStyle/>
          <a:p>
            <a:pPr marL="0" indent="0" algn="l" fontAlgn="base"/>
            <a:r>
              <a:rPr lang="en-NZ" dirty="0"/>
              <a:t>As a team we have learnt how to communicate our insights and ideas towards the design brief through visualization activities and design plans. These activities have increased our confidence in insight generation and have offered us ways to describe our information through different tools and methods e.g. empathy maps and post it notes in order for the entire group to have a solid understanding of our insights.</a:t>
            </a:r>
          </a:p>
          <a:p>
            <a:pPr marL="0" indent="0" algn="l" fontAlgn="base"/>
            <a:endParaRPr lang="en-NZ" dirty="0"/>
          </a:p>
          <a:p>
            <a:pPr marL="0" indent="0" algn="l" fontAlgn="base"/>
            <a:r>
              <a:rPr lang="en-NZ" dirty="0"/>
              <a:t>Through this challenge we've learnt about the different circumstances’ youth in NZ face regarding elections and has a deep impact on us personally, since for many of us and our peers this will be our first-time voting. ​</a:t>
            </a:r>
          </a:p>
          <a:p>
            <a:pPr marL="0" indent="0" algn="l" fontAlgn="base"/>
            <a:r>
              <a:rPr lang="en-NZ" dirty="0"/>
              <a:t>Our team efforts have produced what we feel is a high standard of work in an environment which is accommodating to each group member.</a:t>
            </a:r>
            <a:endParaRPr lang="en-US" dirty="0"/>
          </a:p>
        </p:txBody>
      </p:sp>
      <p:grpSp>
        <p:nvGrpSpPr>
          <p:cNvPr id="71" name="Google Shape;275;p29">
            <a:extLst>
              <a:ext uri="{FF2B5EF4-FFF2-40B4-BE49-F238E27FC236}">
                <a16:creationId xmlns:a16="http://schemas.microsoft.com/office/drawing/2014/main" id="{9EED56A2-F998-4D18-9E08-208C00845109}"/>
              </a:ext>
            </a:extLst>
          </p:cNvPr>
          <p:cNvGrpSpPr/>
          <p:nvPr/>
        </p:nvGrpSpPr>
        <p:grpSpPr>
          <a:xfrm>
            <a:off x="513883" y="1506000"/>
            <a:ext cx="3479076" cy="3205864"/>
            <a:chOff x="1292661" y="1707110"/>
            <a:chExt cx="3479076" cy="3205864"/>
          </a:xfrm>
        </p:grpSpPr>
        <p:sp>
          <p:nvSpPr>
            <p:cNvPr id="72" name="Google Shape;276;p29">
              <a:extLst>
                <a:ext uri="{FF2B5EF4-FFF2-40B4-BE49-F238E27FC236}">
                  <a16:creationId xmlns:a16="http://schemas.microsoft.com/office/drawing/2014/main" id="{387148A3-AC1E-406D-87B4-867BBCEDFC0B}"/>
                </a:ext>
              </a:extLst>
            </p:cNvPr>
            <p:cNvSpPr/>
            <p:nvPr/>
          </p:nvSpPr>
          <p:spPr>
            <a:xfrm>
              <a:off x="1292661" y="4702378"/>
              <a:ext cx="3479076" cy="210596"/>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277;p29">
              <a:extLst>
                <a:ext uri="{FF2B5EF4-FFF2-40B4-BE49-F238E27FC236}">
                  <a16:creationId xmlns:a16="http://schemas.microsoft.com/office/drawing/2014/main" id="{82A1ABE6-2E73-466A-A571-A1EA5E7A137E}"/>
                </a:ext>
              </a:extLst>
            </p:cNvPr>
            <p:cNvGrpSpPr/>
            <p:nvPr/>
          </p:nvGrpSpPr>
          <p:grpSpPr>
            <a:xfrm>
              <a:off x="1399685" y="1707110"/>
              <a:ext cx="3265010" cy="3091978"/>
              <a:chOff x="176800" y="-680600"/>
              <a:chExt cx="7268500" cy="6883300"/>
            </a:xfrm>
          </p:grpSpPr>
          <p:sp>
            <p:nvSpPr>
              <p:cNvPr id="74" name="Google Shape;278;p29">
                <a:extLst>
                  <a:ext uri="{FF2B5EF4-FFF2-40B4-BE49-F238E27FC236}">
                    <a16:creationId xmlns:a16="http://schemas.microsoft.com/office/drawing/2014/main" id="{1371C6FB-CFB3-4012-8CBC-B34E4C0B9915}"/>
                  </a:ext>
                </a:extLst>
              </p:cNvPr>
              <p:cNvSpPr/>
              <p:nvPr/>
            </p:nvSpPr>
            <p:spPr>
              <a:xfrm>
                <a:off x="2420225" y="5720150"/>
                <a:ext cx="183375" cy="212975"/>
              </a:xfrm>
              <a:custGeom>
                <a:avLst/>
                <a:gdLst/>
                <a:ahLst/>
                <a:cxnLst/>
                <a:rect l="l" t="t" r="r" b="b"/>
                <a:pathLst>
                  <a:path w="7335" h="8519" extrusionOk="0">
                    <a:moveTo>
                      <a:pt x="2377" y="0"/>
                    </a:moveTo>
                    <a:cubicBezTo>
                      <a:pt x="1539" y="0"/>
                      <a:pt x="711" y="155"/>
                      <a:pt x="1" y="573"/>
                    </a:cubicBezTo>
                    <a:lnTo>
                      <a:pt x="1" y="7836"/>
                    </a:lnTo>
                    <a:cubicBezTo>
                      <a:pt x="1108" y="8293"/>
                      <a:pt x="2291" y="8518"/>
                      <a:pt x="3544" y="8518"/>
                    </a:cubicBezTo>
                    <a:cubicBezTo>
                      <a:pt x="4216" y="8518"/>
                      <a:pt x="4909" y="8453"/>
                      <a:pt x="5620" y="8324"/>
                    </a:cubicBezTo>
                    <a:lnTo>
                      <a:pt x="7335" y="1311"/>
                    </a:lnTo>
                    <a:cubicBezTo>
                      <a:pt x="7335" y="1311"/>
                      <a:pt x="4811" y="0"/>
                      <a:pt x="2377"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9;p29">
                <a:extLst>
                  <a:ext uri="{FF2B5EF4-FFF2-40B4-BE49-F238E27FC236}">
                    <a16:creationId xmlns:a16="http://schemas.microsoft.com/office/drawing/2014/main" id="{34E9BDD5-BFC2-4822-BD19-BE71F9F6CAAF}"/>
                  </a:ext>
                </a:extLst>
              </p:cNvPr>
              <p:cNvSpPr/>
              <p:nvPr/>
            </p:nvSpPr>
            <p:spPr>
              <a:xfrm>
                <a:off x="3463225" y="5744800"/>
                <a:ext cx="183375" cy="209950"/>
              </a:xfrm>
              <a:custGeom>
                <a:avLst/>
                <a:gdLst/>
                <a:ahLst/>
                <a:cxnLst/>
                <a:rect l="l" t="t" r="r" b="b"/>
                <a:pathLst>
                  <a:path w="7335" h="8398" extrusionOk="0">
                    <a:moveTo>
                      <a:pt x="4949" y="0"/>
                    </a:moveTo>
                    <a:cubicBezTo>
                      <a:pt x="2517" y="0"/>
                      <a:pt x="0" y="1302"/>
                      <a:pt x="0" y="1302"/>
                    </a:cubicBezTo>
                    <a:lnTo>
                      <a:pt x="846" y="8398"/>
                    </a:lnTo>
                    <a:lnTo>
                      <a:pt x="6287" y="7921"/>
                    </a:lnTo>
                    <a:lnTo>
                      <a:pt x="7334" y="575"/>
                    </a:lnTo>
                    <a:cubicBezTo>
                      <a:pt x="6621" y="156"/>
                      <a:pt x="5790" y="0"/>
                      <a:pt x="4949"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0;p29">
                <a:extLst>
                  <a:ext uri="{FF2B5EF4-FFF2-40B4-BE49-F238E27FC236}">
                    <a16:creationId xmlns:a16="http://schemas.microsoft.com/office/drawing/2014/main" id="{5DB4DDF4-A851-4441-8127-6D80F3B2F4A2}"/>
                  </a:ext>
                </a:extLst>
              </p:cNvPr>
              <p:cNvSpPr/>
              <p:nvPr/>
            </p:nvSpPr>
            <p:spPr>
              <a:xfrm>
                <a:off x="2401175" y="2727850"/>
                <a:ext cx="1430275" cy="3086125"/>
              </a:xfrm>
              <a:custGeom>
                <a:avLst/>
                <a:gdLst/>
                <a:ahLst/>
                <a:cxnLst/>
                <a:rect l="l" t="t" r="r" b="b"/>
                <a:pathLst>
                  <a:path w="57211" h="123445" extrusionOk="0">
                    <a:moveTo>
                      <a:pt x="53579" y="0"/>
                    </a:moveTo>
                    <a:lnTo>
                      <a:pt x="7466" y="1298"/>
                    </a:lnTo>
                    <a:lnTo>
                      <a:pt x="1" y="120837"/>
                    </a:lnTo>
                    <a:lnTo>
                      <a:pt x="8752" y="122289"/>
                    </a:lnTo>
                    <a:lnTo>
                      <a:pt x="28469" y="16764"/>
                    </a:lnTo>
                    <a:cubicBezTo>
                      <a:pt x="28469" y="16764"/>
                      <a:pt x="29855" y="16653"/>
                      <a:pt x="31199" y="16653"/>
                    </a:cubicBezTo>
                    <a:cubicBezTo>
                      <a:pt x="31871" y="16653"/>
                      <a:pt x="32533" y="16681"/>
                      <a:pt x="33005" y="16764"/>
                    </a:cubicBezTo>
                    <a:lnTo>
                      <a:pt x="41935" y="123444"/>
                    </a:lnTo>
                    <a:lnTo>
                      <a:pt x="50257" y="122003"/>
                    </a:lnTo>
                    <a:cubicBezTo>
                      <a:pt x="50257" y="122003"/>
                      <a:pt x="57210" y="41208"/>
                      <a:pt x="53579"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81;p29">
                <a:extLst>
                  <a:ext uri="{FF2B5EF4-FFF2-40B4-BE49-F238E27FC236}">
                    <a16:creationId xmlns:a16="http://schemas.microsoft.com/office/drawing/2014/main" id="{03A08CB6-E409-4582-8873-9952F6076DA5}"/>
                  </a:ext>
                </a:extLst>
              </p:cNvPr>
              <p:cNvSpPr/>
              <p:nvPr/>
            </p:nvSpPr>
            <p:spPr>
              <a:xfrm>
                <a:off x="2578575" y="3171500"/>
                <a:ext cx="456925" cy="2444525"/>
              </a:xfrm>
              <a:custGeom>
                <a:avLst/>
                <a:gdLst/>
                <a:ahLst/>
                <a:cxnLst/>
                <a:rect l="l" t="t" r="r" b="b"/>
                <a:pathLst>
                  <a:path w="18277" h="97781" extrusionOk="0">
                    <a:moveTo>
                      <a:pt x="17892" y="1"/>
                    </a:moveTo>
                    <a:cubicBezTo>
                      <a:pt x="17725" y="1"/>
                      <a:pt x="17571" y="124"/>
                      <a:pt x="17539" y="304"/>
                    </a:cubicBezTo>
                    <a:lnTo>
                      <a:pt x="37" y="97352"/>
                    </a:lnTo>
                    <a:cubicBezTo>
                      <a:pt x="1" y="97554"/>
                      <a:pt x="132" y="97733"/>
                      <a:pt x="322" y="97769"/>
                    </a:cubicBezTo>
                    <a:cubicBezTo>
                      <a:pt x="346" y="97780"/>
                      <a:pt x="370" y="97780"/>
                      <a:pt x="382" y="97780"/>
                    </a:cubicBezTo>
                    <a:cubicBezTo>
                      <a:pt x="560" y="97780"/>
                      <a:pt x="715" y="97661"/>
                      <a:pt x="739" y="97483"/>
                    </a:cubicBezTo>
                    <a:lnTo>
                      <a:pt x="18241" y="423"/>
                    </a:lnTo>
                    <a:cubicBezTo>
                      <a:pt x="18277" y="233"/>
                      <a:pt x="18146" y="42"/>
                      <a:pt x="17955" y="7"/>
                    </a:cubicBezTo>
                    <a:cubicBezTo>
                      <a:pt x="17934" y="3"/>
                      <a:pt x="17913" y="1"/>
                      <a:pt x="17892"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82;p29">
                <a:extLst>
                  <a:ext uri="{FF2B5EF4-FFF2-40B4-BE49-F238E27FC236}">
                    <a16:creationId xmlns:a16="http://schemas.microsoft.com/office/drawing/2014/main" id="{9F591D28-4CDF-4E3A-92A1-71D219A456AD}"/>
                  </a:ext>
                </a:extLst>
              </p:cNvPr>
              <p:cNvSpPr/>
              <p:nvPr/>
            </p:nvSpPr>
            <p:spPr>
              <a:xfrm>
                <a:off x="3106925" y="2777825"/>
                <a:ext cx="146775" cy="288175"/>
              </a:xfrm>
              <a:custGeom>
                <a:avLst/>
                <a:gdLst/>
                <a:ahLst/>
                <a:cxnLst/>
                <a:rect l="l" t="t" r="r" b="b"/>
                <a:pathLst>
                  <a:path w="5871" h="11527" extrusionOk="0">
                    <a:moveTo>
                      <a:pt x="5503" y="1"/>
                    </a:moveTo>
                    <a:cubicBezTo>
                      <a:pt x="5321" y="1"/>
                      <a:pt x="5155" y="140"/>
                      <a:pt x="5132" y="323"/>
                    </a:cubicBezTo>
                    <a:lnTo>
                      <a:pt x="4406" y="8217"/>
                    </a:lnTo>
                    <a:cubicBezTo>
                      <a:pt x="4275" y="9693"/>
                      <a:pt x="3060" y="10801"/>
                      <a:pt x="1572" y="10801"/>
                    </a:cubicBezTo>
                    <a:lnTo>
                      <a:pt x="358" y="10801"/>
                    </a:lnTo>
                    <a:cubicBezTo>
                      <a:pt x="155" y="10801"/>
                      <a:pt x="0" y="10967"/>
                      <a:pt x="0" y="11158"/>
                    </a:cubicBezTo>
                    <a:cubicBezTo>
                      <a:pt x="0" y="11360"/>
                      <a:pt x="155" y="11527"/>
                      <a:pt x="358" y="11527"/>
                    </a:cubicBezTo>
                    <a:lnTo>
                      <a:pt x="1572" y="11527"/>
                    </a:lnTo>
                    <a:cubicBezTo>
                      <a:pt x="3429" y="11527"/>
                      <a:pt x="4965" y="10134"/>
                      <a:pt x="5132" y="8276"/>
                    </a:cubicBezTo>
                    <a:lnTo>
                      <a:pt x="5858" y="394"/>
                    </a:lnTo>
                    <a:cubicBezTo>
                      <a:pt x="5870" y="192"/>
                      <a:pt x="5727" y="13"/>
                      <a:pt x="5525" y="2"/>
                    </a:cubicBezTo>
                    <a:cubicBezTo>
                      <a:pt x="5518" y="1"/>
                      <a:pt x="5510" y="1"/>
                      <a:pt x="550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83;p29">
                <a:extLst>
                  <a:ext uri="{FF2B5EF4-FFF2-40B4-BE49-F238E27FC236}">
                    <a16:creationId xmlns:a16="http://schemas.microsoft.com/office/drawing/2014/main" id="{020E09F5-2718-4C98-8843-789C764950F7}"/>
                  </a:ext>
                </a:extLst>
              </p:cNvPr>
              <p:cNvSpPr/>
              <p:nvPr/>
            </p:nvSpPr>
            <p:spPr>
              <a:xfrm>
                <a:off x="3296525" y="3170100"/>
                <a:ext cx="209275" cy="2478075"/>
              </a:xfrm>
              <a:custGeom>
                <a:avLst/>
                <a:gdLst/>
                <a:ahLst/>
                <a:cxnLst/>
                <a:rect l="l" t="t" r="r" b="b"/>
                <a:pathLst>
                  <a:path w="8371" h="99123" extrusionOk="0">
                    <a:moveTo>
                      <a:pt x="387" y="1"/>
                    </a:moveTo>
                    <a:cubicBezTo>
                      <a:pt x="374" y="1"/>
                      <a:pt x="360" y="1"/>
                      <a:pt x="346" y="3"/>
                    </a:cubicBezTo>
                    <a:cubicBezTo>
                      <a:pt x="156" y="15"/>
                      <a:pt x="1" y="193"/>
                      <a:pt x="13" y="384"/>
                    </a:cubicBezTo>
                    <a:lnTo>
                      <a:pt x="7633" y="98789"/>
                    </a:lnTo>
                    <a:cubicBezTo>
                      <a:pt x="7645" y="98979"/>
                      <a:pt x="7799" y="99122"/>
                      <a:pt x="7990" y="99122"/>
                    </a:cubicBezTo>
                    <a:lnTo>
                      <a:pt x="8026" y="99122"/>
                    </a:lnTo>
                    <a:cubicBezTo>
                      <a:pt x="8216" y="99110"/>
                      <a:pt x="8371" y="98932"/>
                      <a:pt x="8347" y="98729"/>
                    </a:cubicBezTo>
                    <a:lnTo>
                      <a:pt x="739" y="336"/>
                    </a:lnTo>
                    <a:cubicBezTo>
                      <a:pt x="728" y="148"/>
                      <a:pt x="572" y="1"/>
                      <a:pt x="38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84;p29">
                <a:extLst>
                  <a:ext uri="{FF2B5EF4-FFF2-40B4-BE49-F238E27FC236}">
                    <a16:creationId xmlns:a16="http://schemas.microsoft.com/office/drawing/2014/main" id="{1DC2FC21-F2F4-40F5-B30D-1CFCC2364C13}"/>
                  </a:ext>
                </a:extLst>
              </p:cNvPr>
              <p:cNvSpPr/>
              <p:nvPr/>
            </p:nvSpPr>
            <p:spPr>
              <a:xfrm>
                <a:off x="2618775" y="2702850"/>
                <a:ext cx="253025" cy="363150"/>
              </a:xfrm>
              <a:custGeom>
                <a:avLst/>
                <a:gdLst/>
                <a:ahLst/>
                <a:cxnLst/>
                <a:rect l="l" t="t" r="r" b="b"/>
                <a:pathLst>
                  <a:path w="10121" h="14526" extrusionOk="0">
                    <a:moveTo>
                      <a:pt x="9513" y="0"/>
                    </a:moveTo>
                    <a:cubicBezTo>
                      <a:pt x="9311" y="12"/>
                      <a:pt x="9156" y="167"/>
                      <a:pt x="9156" y="369"/>
                    </a:cubicBezTo>
                    <a:cubicBezTo>
                      <a:pt x="9394" y="11383"/>
                      <a:pt x="691" y="13716"/>
                      <a:pt x="310" y="13811"/>
                    </a:cubicBezTo>
                    <a:cubicBezTo>
                      <a:pt x="119" y="13859"/>
                      <a:pt x="0" y="14061"/>
                      <a:pt x="60" y="14252"/>
                    </a:cubicBezTo>
                    <a:cubicBezTo>
                      <a:pt x="95" y="14419"/>
                      <a:pt x="238" y="14526"/>
                      <a:pt x="405" y="14526"/>
                    </a:cubicBezTo>
                    <a:cubicBezTo>
                      <a:pt x="429" y="14526"/>
                      <a:pt x="465" y="14514"/>
                      <a:pt x="488" y="14514"/>
                    </a:cubicBezTo>
                    <a:cubicBezTo>
                      <a:pt x="584" y="14490"/>
                      <a:pt x="10121" y="11954"/>
                      <a:pt x="9882" y="357"/>
                    </a:cubicBezTo>
                    <a:cubicBezTo>
                      <a:pt x="9882" y="155"/>
                      <a:pt x="9716" y="0"/>
                      <a:pt x="9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5;p29">
                <a:extLst>
                  <a:ext uri="{FF2B5EF4-FFF2-40B4-BE49-F238E27FC236}">
                    <a16:creationId xmlns:a16="http://schemas.microsoft.com/office/drawing/2014/main" id="{53F6FEC7-0D9C-44CD-B819-A763419AD39B}"/>
                  </a:ext>
                </a:extLst>
              </p:cNvPr>
              <p:cNvSpPr/>
              <p:nvPr/>
            </p:nvSpPr>
            <p:spPr>
              <a:xfrm>
                <a:off x="3533175" y="2702850"/>
                <a:ext cx="181875" cy="305700"/>
              </a:xfrm>
              <a:custGeom>
                <a:avLst/>
                <a:gdLst/>
                <a:ahLst/>
                <a:cxnLst/>
                <a:rect l="l" t="t" r="r" b="b"/>
                <a:pathLst>
                  <a:path w="7275" h="12228" extrusionOk="0">
                    <a:moveTo>
                      <a:pt x="369" y="0"/>
                    </a:moveTo>
                    <a:cubicBezTo>
                      <a:pt x="179" y="0"/>
                      <a:pt x="12" y="167"/>
                      <a:pt x="12" y="369"/>
                    </a:cubicBezTo>
                    <a:cubicBezTo>
                      <a:pt x="0" y="9466"/>
                      <a:pt x="6668" y="12180"/>
                      <a:pt x="6739" y="12204"/>
                    </a:cubicBezTo>
                    <a:cubicBezTo>
                      <a:pt x="6775" y="12228"/>
                      <a:pt x="6822" y="12228"/>
                      <a:pt x="6870" y="12228"/>
                    </a:cubicBezTo>
                    <a:cubicBezTo>
                      <a:pt x="7013" y="12228"/>
                      <a:pt x="7144" y="12145"/>
                      <a:pt x="7203" y="12002"/>
                    </a:cubicBezTo>
                    <a:cubicBezTo>
                      <a:pt x="7275" y="11823"/>
                      <a:pt x="7180" y="11609"/>
                      <a:pt x="7001" y="11537"/>
                    </a:cubicBezTo>
                    <a:cubicBezTo>
                      <a:pt x="6739" y="11442"/>
                      <a:pt x="726" y="8954"/>
                      <a:pt x="738" y="369"/>
                    </a:cubicBezTo>
                    <a:cubicBezTo>
                      <a:pt x="738" y="167"/>
                      <a:pt x="572" y="0"/>
                      <a:pt x="369"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6;p29">
                <a:extLst>
                  <a:ext uri="{FF2B5EF4-FFF2-40B4-BE49-F238E27FC236}">
                    <a16:creationId xmlns:a16="http://schemas.microsoft.com/office/drawing/2014/main" id="{95EBAB32-4934-4DE1-BE05-AA6A8AA8A7B5}"/>
                  </a:ext>
                </a:extLst>
              </p:cNvPr>
              <p:cNvSpPr/>
              <p:nvPr/>
            </p:nvSpPr>
            <p:spPr>
              <a:xfrm>
                <a:off x="1881775" y="5855325"/>
                <a:ext cx="719450" cy="347375"/>
              </a:xfrm>
              <a:custGeom>
                <a:avLst/>
                <a:gdLst/>
                <a:ahLst/>
                <a:cxnLst/>
                <a:rect l="l" t="t" r="r" b="b"/>
                <a:pathLst>
                  <a:path w="28778" h="13895" extrusionOk="0">
                    <a:moveTo>
                      <a:pt x="20777" y="0"/>
                    </a:moveTo>
                    <a:cubicBezTo>
                      <a:pt x="20777" y="0"/>
                      <a:pt x="15478" y="2810"/>
                      <a:pt x="13693" y="4477"/>
                    </a:cubicBezTo>
                    <a:cubicBezTo>
                      <a:pt x="13693" y="4477"/>
                      <a:pt x="7513" y="5620"/>
                      <a:pt x="3322" y="8084"/>
                    </a:cubicBezTo>
                    <a:cubicBezTo>
                      <a:pt x="1786" y="8989"/>
                      <a:pt x="691" y="10454"/>
                      <a:pt x="227" y="12132"/>
                    </a:cubicBezTo>
                    <a:cubicBezTo>
                      <a:pt x="84" y="12704"/>
                      <a:pt x="0" y="13287"/>
                      <a:pt x="0" y="13895"/>
                    </a:cubicBezTo>
                    <a:lnTo>
                      <a:pt x="27409" y="13895"/>
                    </a:lnTo>
                    <a:cubicBezTo>
                      <a:pt x="27468" y="13311"/>
                      <a:pt x="27551" y="12728"/>
                      <a:pt x="27635" y="12132"/>
                    </a:cubicBezTo>
                    <a:cubicBezTo>
                      <a:pt x="28123" y="8584"/>
                      <a:pt x="28778" y="4870"/>
                      <a:pt x="27635" y="976"/>
                    </a:cubicBezTo>
                    <a:cubicBezTo>
                      <a:pt x="27635" y="976"/>
                      <a:pt x="27077" y="1159"/>
                      <a:pt x="26020" y="1159"/>
                    </a:cubicBezTo>
                    <a:cubicBezTo>
                      <a:pt x="24855" y="1159"/>
                      <a:pt x="23081" y="937"/>
                      <a:pt x="20777"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87;p29">
                <a:extLst>
                  <a:ext uri="{FF2B5EF4-FFF2-40B4-BE49-F238E27FC236}">
                    <a16:creationId xmlns:a16="http://schemas.microsoft.com/office/drawing/2014/main" id="{6342C9D1-212F-4333-90FB-602EA943F699}"/>
                  </a:ext>
                </a:extLst>
              </p:cNvPr>
              <p:cNvSpPr/>
              <p:nvPr/>
            </p:nvSpPr>
            <p:spPr>
              <a:xfrm>
                <a:off x="2021075" y="5975875"/>
                <a:ext cx="240225" cy="54175"/>
              </a:xfrm>
              <a:custGeom>
                <a:avLst/>
                <a:gdLst/>
                <a:ahLst/>
                <a:cxnLst/>
                <a:rect l="l" t="t" r="r" b="b"/>
                <a:pathLst>
                  <a:path w="9609" h="2167" extrusionOk="0">
                    <a:moveTo>
                      <a:pt x="4263" y="0"/>
                    </a:moveTo>
                    <a:cubicBezTo>
                      <a:pt x="1727" y="12"/>
                      <a:pt x="0" y="2167"/>
                      <a:pt x="0" y="2167"/>
                    </a:cubicBezTo>
                    <a:lnTo>
                      <a:pt x="2001" y="1357"/>
                    </a:lnTo>
                    <a:cubicBezTo>
                      <a:pt x="2001" y="1357"/>
                      <a:pt x="2855" y="1031"/>
                      <a:pt x="4307" y="1031"/>
                    </a:cubicBezTo>
                    <a:cubicBezTo>
                      <a:pt x="4652" y="1031"/>
                      <a:pt x="5032" y="1050"/>
                      <a:pt x="5442" y="1095"/>
                    </a:cubicBezTo>
                    <a:cubicBezTo>
                      <a:pt x="6418" y="1215"/>
                      <a:pt x="7216" y="1500"/>
                      <a:pt x="7775" y="1750"/>
                    </a:cubicBezTo>
                    <a:cubicBezTo>
                      <a:pt x="8134" y="1922"/>
                      <a:pt x="8521" y="2010"/>
                      <a:pt x="8913" y="2010"/>
                    </a:cubicBezTo>
                    <a:cubicBezTo>
                      <a:pt x="9145" y="2010"/>
                      <a:pt x="9378" y="1979"/>
                      <a:pt x="9609" y="1917"/>
                    </a:cubicBezTo>
                    <a:cubicBezTo>
                      <a:pt x="9609" y="1917"/>
                      <a:pt x="7775"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88;p29">
                <a:extLst>
                  <a:ext uri="{FF2B5EF4-FFF2-40B4-BE49-F238E27FC236}">
                    <a16:creationId xmlns:a16="http://schemas.microsoft.com/office/drawing/2014/main" id="{33ED63C2-8200-4C65-8DBA-130344142E78}"/>
                  </a:ext>
                </a:extLst>
              </p:cNvPr>
              <p:cNvSpPr/>
              <p:nvPr/>
            </p:nvSpPr>
            <p:spPr>
              <a:xfrm>
                <a:off x="2108000" y="5949075"/>
                <a:ext cx="239925" cy="53900"/>
              </a:xfrm>
              <a:custGeom>
                <a:avLst/>
                <a:gdLst/>
                <a:ahLst/>
                <a:cxnLst/>
                <a:rect l="l" t="t" r="r" b="b"/>
                <a:pathLst>
                  <a:path w="9597" h="2156" extrusionOk="0">
                    <a:moveTo>
                      <a:pt x="4251" y="1"/>
                    </a:moveTo>
                    <a:cubicBezTo>
                      <a:pt x="1726" y="1"/>
                      <a:pt x="0" y="2156"/>
                      <a:pt x="0" y="2156"/>
                    </a:cubicBezTo>
                    <a:lnTo>
                      <a:pt x="2000" y="1358"/>
                    </a:lnTo>
                    <a:cubicBezTo>
                      <a:pt x="2000" y="1358"/>
                      <a:pt x="2846" y="1027"/>
                      <a:pt x="4285" y="1027"/>
                    </a:cubicBezTo>
                    <a:cubicBezTo>
                      <a:pt x="4636" y="1027"/>
                      <a:pt x="5023" y="1047"/>
                      <a:pt x="5441" y="1096"/>
                    </a:cubicBezTo>
                    <a:cubicBezTo>
                      <a:pt x="6406" y="1203"/>
                      <a:pt x="7215" y="1501"/>
                      <a:pt x="7763" y="1751"/>
                    </a:cubicBezTo>
                    <a:cubicBezTo>
                      <a:pt x="8127" y="1914"/>
                      <a:pt x="8514" y="1999"/>
                      <a:pt x="8902" y="1999"/>
                    </a:cubicBezTo>
                    <a:cubicBezTo>
                      <a:pt x="9135" y="1999"/>
                      <a:pt x="9368" y="1968"/>
                      <a:pt x="9597" y="1906"/>
                    </a:cubicBezTo>
                    <a:cubicBezTo>
                      <a:pt x="9597" y="1906"/>
                      <a:pt x="7775" y="1"/>
                      <a:pt x="425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9;p29">
                <a:extLst>
                  <a:ext uri="{FF2B5EF4-FFF2-40B4-BE49-F238E27FC236}">
                    <a16:creationId xmlns:a16="http://schemas.microsoft.com/office/drawing/2014/main" id="{23979DBC-2635-42B0-95C1-5FB61118CB32}"/>
                  </a:ext>
                </a:extLst>
              </p:cNvPr>
              <p:cNvSpPr/>
              <p:nvPr/>
            </p:nvSpPr>
            <p:spPr>
              <a:xfrm>
                <a:off x="2197275" y="5917825"/>
                <a:ext cx="240250" cy="53900"/>
              </a:xfrm>
              <a:custGeom>
                <a:avLst/>
                <a:gdLst/>
                <a:ahLst/>
                <a:cxnLst/>
                <a:rect l="l" t="t" r="r" b="b"/>
                <a:pathLst>
                  <a:path w="9610" h="2156" extrusionOk="0">
                    <a:moveTo>
                      <a:pt x="4263" y="0"/>
                    </a:moveTo>
                    <a:cubicBezTo>
                      <a:pt x="1727" y="0"/>
                      <a:pt x="1" y="2155"/>
                      <a:pt x="1" y="2155"/>
                    </a:cubicBezTo>
                    <a:lnTo>
                      <a:pt x="2013" y="1358"/>
                    </a:lnTo>
                    <a:cubicBezTo>
                      <a:pt x="2013" y="1358"/>
                      <a:pt x="2859" y="1027"/>
                      <a:pt x="4292" y="1027"/>
                    </a:cubicBezTo>
                    <a:cubicBezTo>
                      <a:pt x="4641" y="1027"/>
                      <a:pt x="5026" y="1047"/>
                      <a:pt x="5442" y="1096"/>
                    </a:cubicBezTo>
                    <a:cubicBezTo>
                      <a:pt x="6418" y="1203"/>
                      <a:pt x="7216" y="1501"/>
                      <a:pt x="7776" y="1751"/>
                    </a:cubicBezTo>
                    <a:cubicBezTo>
                      <a:pt x="8132" y="1914"/>
                      <a:pt x="8517" y="1999"/>
                      <a:pt x="8906" y="1999"/>
                    </a:cubicBezTo>
                    <a:cubicBezTo>
                      <a:pt x="9141" y="1999"/>
                      <a:pt x="9377" y="1968"/>
                      <a:pt x="9609" y="1905"/>
                    </a:cubicBezTo>
                    <a:cubicBezTo>
                      <a:pt x="9609" y="1905"/>
                      <a:pt x="7776"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0;p29">
                <a:extLst>
                  <a:ext uri="{FF2B5EF4-FFF2-40B4-BE49-F238E27FC236}">
                    <a16:creationId xmlns:a16="http://schemas.microsoft.com/office/drawing/2014/main" id="{C6CAC336-66DD-4FDF-B3C4-D958E64D2387}"/>
                  </a:ext>
                </a:extLst>
              </p:cNvPr>
              <p:cNvSpPr/>
              <p:nvPr/>
            </p:nvSpPr>
            <p:spPr>
              <a:xfrm>
                <a:off x="1881775" y="6158625"/>
                <a:ext cx="690875" cy="44075"/>
              </a:xfrm>
              <a:custGeom>
                <a:avLst/>
                <a:gdLst/>
                <a:ahLst/>
                <a:cxnLst/>
                <a:rect l="l" t="t" r="r" b="b"/>
                <a:pathLst>
                  <a:path w="27635" h="1763" extrusionOk="0">
                    <a:moveTo>
                      <a:pt x="227" y="0"/>
                    </a:moveTo>
                    <a:cubicBezTo>
                      <a:pt x="84" y="572"/>
                      <a:pt x="0" y="1155"/>
                      <a:pt x="0" y="1763"/>
                    </a:cubicBezTo>
                    <a:lnTo>
                      <a:pt x="27409" y="1763"/>
                    </a:lnTo>
                    <a:cubicBezTo>
                      <a:pt x="27468" y="1179"/>
                      <a:pt x="27551" y="596"/>
                      <a:pt x="27635"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1;p29">
                <a:extLst>
                  <a:ext uri="{FF2B5EF4-FFF2-40B4-BE49-F238E27FC236}">
                    <a16:creationId xmlns:a16="http://schemas.microsoft.com/office/drawing/2014/main" id="{A28A61F7-5FD9-47B6-A342-E6A7BA165F42}"/>
                  </a:ext>
                </a:extLst>
              </p:cNvPr>
              <p:cNvSpPr/>
              <p:nvPr/>
            </p:nvSpPr>
            <p:spPr>
              <a:xfrm>
                <a:off x="3440600" y="5867525"/>
                <a:ext cx="538775" cy="335175"/>
              </a:xfrm>
              <a:custGeom>
                <a:avLst/>
                <a:gdLst/>
                <a:ahLst/>
                <a:cxnLst/>
                <a:rect l="l" t="t" r="r" b="b"/>
                <a:pathLst>
                  <a:path w="21551" h="13407" extrusionOk="0">
                    <a:moveTo>
                      <a:pt x="7620" y="0"/>
                    </a:moveTo>
                    <a:cubicBezTo>
                      <a:pt x="6902" y="536"/>
                      <a:pt x="5466" y="680"/>
                      <a:pt x="4132" y="680"/>
                    </a:cubicBezTo>
                    <a:cubicBezTo>
                      <a:pt x="2593" y="680"/>
                      <a:pt x="1191" y="488"/>
                      <a:pt x="1191" y="488"/>
                    </a:cubicBezTo>
                    <a:cubicBezTo>
                      <a:pt x="0" y="5287"/>
                      <a:pt x="500" y="9418"/>
                      <a:pt x="965" y="11644"/>
                    </a:cubicBezTo>
                    <a:cubicBezTo>
                      <a:pt x="1191" y="12764"/>
                      <a:pt x="1417" y="13407"/>
                      <a:pt x="1417" y="13407"/>
                    </a:cubicBezTo>
                    <a:lnTo>
                      <a:pt x="21503" y="13407"/>
                    </a:lnTo>
                    <a:cubicBezTo>
                      <a:pt x="21551" y="12776"/>
                      <a:pt x="21527" y="12192"/>
                      <a:pt x="21455" y="11644"/>
                    </a:cubicBezTo>
                    <a:cubicBezTo>
                      <a:pt x="20705" y="5715"/>
                      <a:pt x="13669" y="4144"/>
                      <a:pt x="13669" y="4144"/>
                    </a:cubicBezTo>
                    <a:cubicBezTo>
                      <a:pt x="9513" y="560"/>
                      <a:pt x="7620" y="0"/>
                      <a:pt x="7620"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2;p29">
                <a:extLst>
                  <a:ext uri="{FF2B5EF4-FFF2-40B4-BE49-F238E27FC236}">
                    <a16:creationId xmlns:a16="http://schemas.microsoft.com/office/drawing/2014/main" id="{D7B3330B-E3DA-4DD9-BEC4-89D194D07608}"/>
                  </a:ext>
                </a:extLst>
              </p:cNvPr>
              <p:cNvSpPr/>
              <p:nvPr/>
            </p:nvSpPr>
            <p:spPr>
              <a:xfrm>
                <a:off x="3717125" y="5980025"/>
                <a:ext cx="189925" cy="53900"/>
              </a:xfrm>
              <a:custGeom>
                <a:avLst/>
                <a:gdLst/>
                <a:ahLst/>
                <a:cxnLst/>
                <a:rect l="l" t="t" r="r" b="b"/>
                <a:pathLst>
                  <a:path w="7597" h="2156" extrusionOk="0">
                    <a:moveTo>
                      <a:pt x="4239" y="1"/>
                    </a:moveTo>
                    <a:cubicBezTo>
                      <a:pt x="1453" y="1"/>
                      <a:pt x="0" y="1906"/>
                      <a:pt x="0" y="1906"/>
                    </a:cubicBezTo>
                    <a:cubicBezTo>
                      <a:pt x="184" y="1968"/>
                      <a:pt x="371" y="1999"/>
                      <a:pt x="556" y="1999"/>
                    </a:cubicBezTo>
                    <a:cubicBezTo>
                      <a:pt x="865" y="1999"/>
                      <a:pt x="1170" y="1914"/>
                      <a:pt x="1453" y="1751"/>
                    </a:cubicBezTo>
                    <a:cubicBezTo>
                      <a:pt x="1893" y="1501"/>
                      <a:pt x="2524" y="1203"/>
                      <a:pt x="3298" y="1096"/>
                    </a:cubicBezTo>
                    <a:cubicBezTo>
                      <a:pt x="3628" y="1047"/>
                      <a:pt x="3932" y="1027"/>
                      <a:pt x="4209" y="1027"/>
                    </a:cubicBezTo>
                    <a:cubicBezTo>
                      <a:pt x="5344" y="1027"/>
                      <a:pt x="6013" y="1358"/>
                      <a:pt x="6013" y="1358"/>
                    </a:cubicBezTo>
                    <a:lnTo>
                      <a:pt x="7596" y="2156"/>
                    </a:lnTo>
                    <a:cubicBezTo>
                      <a:pt x="7596" y="2156"/>
                      <a:pt x="6239" y="1"/>
                      <a:pt x="4239"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3;p29">
                <a:extLst>
                  <a:ext uri="{FF2B5EF4-FFF2-40B4-BE49-F238E27FC236}">
                    <a16:creationId xmlns:a16="http://schemas.microsoft.com/office/drawing/2014/main" id="{A183CD1F-3DCF-4355-A302-8ACCEDB4551B}"/>
                  </a:ext>
                </a:extLst>
              </p:cNvPr>
              <p:cNvSpPr/>
              <p:nvPr/>
            </p:nvSpPr>
            <p:spPr>
              <a:xfrm>
                <a:off x="3654025" y="5952950"/>
                <a:ext cx="189925" cy="53900"/>
              </a:xfrm>
              <a:custGeom>
                <a:avLst/>
                <a:gdLst/>
                <a:ahLst/>
                <a:cxnLst/>
                <a:rect l="l" t="t" r="r" b="b"/>
                <a:pathLst>
                  <a:path w="7597" h="2156" extrusionOk="0">
                    <a:moveTo>
                      <a:pt x="4227" y="0"/>
                    </a:moveTo>
                    <a:cubicBezTo>
                      <a:pt x="1441" y="0"/>
                      <a:pt x="0" y="1917"/>
                      <a:pt x="0" y="1917"/>
                    </a:cubicBezTo>
                    <a:cubicBezTo>
                      <a:pt x="182" y="1979"/>
                      <a:pt x="367" y="2010"/>
                      <a:pt x="551" y="2010"/>
                    </a:cubicBezTo>
                    <a:cubicBezTo>
                      <a:pt x="861" y="2010"/>
                      <a:pt x="1169" y="1922"/>
                      <a:pt x="1453" y="1751"/>
                    </a:cubicBezTo>
                    <a:cubicBezTo>
                      <a:pt x="1881" y="1500"/>
                      <a:pt x="2524" y="1215"/>
                      <a:pt x="3286" y="1096"/>
                    </a:cubicBezTo>
                    <a:cubicBezTo>
                      <a:pt x="3611" y="1050"/>
                      <a:pt x="3912" y="1031"/>
                      <a:pt x="4186" y="1031"/>
                    </a:cubicBezTo>
                    <a:cubicBezTo>
                      <a:pt x="5337" y="1031"/>
                      <a:pt x="6013" y="1358"/>
                      <a:pt x="6013" y="1358"/>
                    </a:cubicBezTo>
                    <a:lnTo>
                      <a:pt x="7596" y="2155"/>
                    </a:lnTo>
                    <a:cubicBezTo>
                      <a:pt x="7596" y="2155"/>
                      <a:pt x="6227" y="0"/>
                      <a:pt x="422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4;p29">
                <a:extLst>
                  <a:ext uri="{FF2B5EF4-FFF2-40B4-BE49-F238E27FC236}">
                    <a16:creationId xmlns:a16="http://schemas.microsoft.com/office/drawing/2014/main" id="{5C04C535-6E15-4544-8B08-B6D5B648BC26}"/>
                  </a:ext>
                </a:extLst>
              </p:cNvPr>
              <p:cNvSpPr/>
              <p:nvPr/>
            </p:nvSpPr>
            <p:spPr>
              <a:xfrm>
                <a:off x="3605200" y="5921975"/>
                <a:ext cx="189925" cy="53925"/>
              </a:xfrm>
              <a:custGeom>
                <a:avLst/>
                <a:gdLst/>
                <a:ahLst/>
                <a:cxnLst/>
                <a:rect l="l" t="t" r="r" b="b"/>
                <a:pathLst>
                  <a:path w="7597" h="2157" extrusionOk="0">
                    <a:moveTo>
                      <a:pt x="4201" y="1"/>
                    </a:moveTo>
                    <a:cubicBezTo>
                      <a:pt x="1444" y="1"/>
                      <a:pt x="1" y="1906"/>
                      <a:pt x="1" y="1906"/>
                    </a:cubicBezTo>
                    <a:cubicBezTo>
                      <a:pt x="184" y="1969"/>
                      <a:pt x="371" y="1999"/>
                      <a:pt x="557" y="1999"/>
                    </a:cubicBezTo>
                    <a:cubicBezTo>
                      <a:pt x="865" y="1999"/>
                      <a:pt x="1171" y="1915"/>
                      <a:pt x="1453" y="1751"/>
                    </a:cubicBezTo>
                    <a:cubicBezTo>
                      <a:pt x="1894" y="1489"/>
                      <a:pt x="2525" y="1204"/>
                      <a:pt x="3287" y="1096"/>
                    </a:cubicBezTo>
                    <a:cubicBezTo>
                      <a:pt x="3625" y="1046"/>
                      <a:pt x="3937" y="1026"/>
                      <a:pt x="4219" y="1026"/>
                    </a:cubicBezTo>
                    <a:cubicBezTo>
                      <a:pt x="5350" y="1026"/>
                      <a:pt x="6013" y="1346"/>
                      <a:pt x="6013" y="1346"/>
                    </a:cubicBezTo>
                    <a:lnTo>
                      <a:pt x="7597" y="2156"/>
                    </a:lnTo>
                    <a:cubicBezTo>
                      <a:pt x="7597" y="2156"/>
                      <a:pt x="6239" y="1"/>
                      <a:pt x="4227" y="1"/>
                    </a:cubicBezTo>
                    <a:cubicBezTo>
                      <a:pt x="4219" y="1"/>
                      <a:pt x="4210" y="1"/>
                      <a:pt x="420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5;p29">
                <a:extLst>
                  <a:ext uri="{FF2B5EF4-FFF2-40B4-BE49-F238E27FC236}">
                    <a16:creationId xmlns:a16="http://schemas.microsoft.com/office/drawing/2014/main" id="{DA371276-82D2-4DC3-8384-C694333B20F8}"/>
                  </a:ext>
                </a:extLst>
              </p:cNvPr>
              <p:cNvSpPr/>
              <p:nvPr/>
            </p:nvSpPr>
            <p:spPr>
              <a:xfrm>
                <a:off x="3464700" y="6158625"/>
                <a:ext cx="514675" cy="44075"/>
              </a:xfrm>
              <a:custGeom>
                <a:avLst/>
                <a:gdLst/>
                <a:ahLst/>
                <a:cxnLst/>
                <a:rect l="l" t="t" r="r" b="b"/>
                <a:pathLst>
                  <a:path w="20587" h="1763" extrusionOk="0">
                    <a:moveTo>
                      <a:pt x="1" y="0"/>
                    </a:moveTo>
                    <a:cubicBezTo>
                      <a:pt x="227" y="1120"/>
                      <a:pt x="453" y="1763"/>
                      <a:pt x="453" y="1763"/>
                    </a:cubicBezTo>
                    <a:lnTo>
                      <a:pt x="20539" y="1763"/>
                    </a:lnTo>
                    <a:cubicBezTo>
                      <a:pt x="20587" y="1132"/>
                      <a:pt x="20563" y="548"/>
                      <a:pt x="20491"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6;p29">
                <a:extLst>
                  <a:ext uri="{FF2B5EF4-FFF2-40B4-BE49-F238E27FC236}">
                    <a16:creationId xmlns:a16="http://schemas.microsoft.com/office/drawing/2014/main" id="{C9DF990D-79D0-42AF-AB92-22B8F2E98EC4}"/>
                  </a:ext>
                </a:extLst>
              </p:cNvPr>
              <p:cNvSpPr/>
              <p:nvPr/>
            </p:nvSpPr>
            <p:spPr>
              <a:xfrm>
                <a:off x="2574725" y="603175"/>
                <a:ext cx="1195400" cy="2249900"/>
              </a:xfrm>
              <a:custGeom>
                <a:avLst/>
                <a:gdLst/>
                <a:ahLst/>
                <a:cxnLst/>
                <a:rect l="l" t="t" r="r" b="b"/>
                <a:pathLst>
                  <a:path w="47816" h="89996" extrusionOk="0">
                    <a:moveTo>
                      <a:pt x="16966" y="1"/>
                    </a:moveTo>
                    <a:lnTo>
                      <a:pt x="14419" y="894"/>
                    </a:lnTo>
                    <a:lnTo>
                      <a:pt x="14061" y="1025"/>
                    </a:lnTo>
                    <a:lnTo>
                      <a:pt x="691" y="5716"/>
                    </a:lnTo>
                    <a:lnTo>
                      <a:pt x="0" y="49126"/>
                    </a:lnTo>
                    <a:lnTo>
                      <a:pt x="453" y="87309"/>
                    </a:lnTo>
                    <a:cubicBezTo>
                      <a:pt x="3179" y="89155"/>
                      <a:pt x="8489" y="89595"/>
                      <a:pt x="14061" y="89750"/>
                    </a:cubicBezTo>
                    <a:cubicBezTo>
                      <a:pt x="15073" y="89786"/>
                      <a:pt x="16109" y="89821"/>
                      <a:pt x="17157" y="89869"/>
                    </a:cubicBezTo>
                    <a:cubicBezTo>
                      <a:pt x="17788" y="89893"/>
                      <a:pt x="18419" y="89917"/>
                      <a:pt x="19062" y="89940"/>
                    </a:cubicBezTo>
                    <a:cubicBezTo>
                      <a:pt x="19562" y="89952"/>
                      <a:pt x="20086" y="89964"/>
                      <a:pt x="20598" y="89976"/>
                    </a:cubicBezTo>
                    <a:cubicBezTo>
                      <a:pt x="21365" y="89990"/>
                      <a:pt x="22136" y="89996"/>
                      <a:pt x="22907" y="89996"/>
                    </a:cubicBezTo>
                    <a:cubicBezTo>
                      <a:pt x="23452" y="89996"/>
                      <a:pt x="23996" y="89993"/>
                      <a:pt x="24539" y="89988"/>
                    </a:cubicBezTo>
                    <a:cubicBezTo>
                      <a:pt x="25051" y="89976"/>
                      <a:pt x="25575" y="89976"/>
                      <a:pt x="26087" y="89964"/>
                    </a:cubicBezTo>
                    <a:cubicBezTo>
                      <a:pt x="28516" y="89917"/>
                      <a:pt x="30921" y="89809"/>
                      <a:pt x="33171" y="89690"/>
                    </a:cubicBezTo>
                    <a:cubicBezTo>
                      <a:pt x="33361" y="89678"/>
                      <a:pt x="33564" y="89666"/>
                      <a:pt x="33754" y="89655"/>
                    </a:cubicBezTo>
                    <a:cubicBezTo>
                      <a:pt x="41386" y="89214"/>
                      <a:pt x="47232" y="88500"/>
                      <a:pt x="47232" y="88500"/>
                    </a:cubicBezTo>
                    <a:cubicBezTo>
                      <a:pt x="46303" y="76593"/>
                      <a:pt x="46684" y="64616"/>
                      <a:pt x="45994" y="54436"/>
                    </a:cubicBezTo>
                    <a:cubicBezTo>
                      <a:pt x="47816" y="33922"/>
                      <a:pt x="46494" y="4311"/>
                      <a:pt x="46494" y="4311"/>
                    </a:cubicBezTo>
                    <a:cubicBezTo>
                      <a:pt x="43815" y="2191"/>
                      <a:pt x="37017" y="1025"/>
                      <a:pt x="33171" y="548"/>
                    </a:cubicBezTo>
                    <a:cubicBezTo>
                      <a:pt x="32028" y="406"/>
                      <a:pt x="31147" y="334"/>
                      <a:pt x="30706" y="310"/>
                    </a:cubicBezTo>
                    <a:cubicBezTo>
                      <a:pt x="30552" y="298"/>
                      <a:pt x="28611" y="1"/>
                      <a:pt x="28611" y="1"/>
                    </a:cubicBezTo>
                    <a:cubicBezTo>
                      <a:pt x="27706" y="191"/>
                      <a:pt x="26861" y="334"/>
                      <a:pt x="26087" y="453"/>
                    </a:cubicBezTo>
                    <a:cubicBezTo>
                      <a:pt x="25539" y="536"/>
                      <a:pt x="25027" y="608"/>
                      <a:pt x="24539" y="656"/>
                    </a:cubicBezTo>
                    <a:cubicBezTo>
                      <a:pt x="23485" y="773"/>
                      <a:pt x="22557" y="819"/>
                      <a:pt x="21749" y="819"/>
                    </a:cubicBezTo>
                    <a:cubicBezTo>
                      <a:pt x="21333" y="819"/>
                      <a:pt x="20950" y="807"/>
                      <a:pt x="20598" y="787"/>
                    </a:cubicBezTo>
                    <a:cubicBezTo>
                      <a:pt x="20003" y="763"/>
                      <a:pt x="19491" y="703"/>
                      <a:pt x="19062" y="632"/>
                    </a:cubicBezTo>
                    <a:cubicBezTo>
                      <a:pt x="17562" y="394"/>
                      <a:pt x="16966" y="1"/>
                      <a:pt x="16966"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7;p29">
                <a:extLst>
                  <a:ext uri="{FF2B5EF4-FFF2-40B4-BE49-F238E27FC236}">
                    <a16:creationId xmlns:a16="http://schemas.microsoft.com/office/drawing/2014/main" id="{0219DCC5-1CD6-4DB7-AA94-8F1A1BC049A2}"/>
                  </a:ext>
                </a:extLst>
              </p:cNvPr>
              <p:cNvSpPr/>
              <p:nvPr/>
            </p:nvSpPr>
            <p:spPr>
              <a:xfrm>
                <a:off x="2672050" y="1209200"/>
                <a:ext cx="294400" cy="87550"/>
              </a:xfrm>
              <a:custGeom>
                <a:avLst/>
                <a:gdLst/>
                <a:ahLst/>
                <a:cxnLst/>
                <a:rect l="l" t="t" r="r" b="b"/>
                <a:pathLst>
                  <a:path w="11776" h="3502" extrusionOk="0">
                    <a:moveTo>
                      <a:pt x="0" y="1"/>
                    </a:moveTo>
                    <a:lnTo>
                      <a:pt x="0" y="1322"/>
                    </a:lnTo>
                    <a:lnTo>
                      <a:pt x="9811" y="1322"/>
                    </a:lnTo>
                    <a:lnTo>
                      <a:pt x="9811" y="2525"/>
                    </a:lnTo>
                    <a:cubicBezTo>
                      <a:pt x="9811" y="3073"/>
                      <a:pt x="10252" y="3501"/>
                      <a:pt x="10799" y="3501"/>
                    </a:cubicBezTo>
                    <a:cubicBezTo>
                      <a:pt x="11335" y="3501"/>
                      <a:pt x="11776" y="3073"/>
                      <a:pt x="11776" y="2525"/>
                    </a:cubicBezTo>
                    <a:lnTo>
                      <a:pt x="11776" y="1"/>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8;p29">
                <a:extLst>
                  <a:ext uri="{FF2B5EF4-FFF2-40B4-BE49-F238E27FC236}">
                    <a16:creationId xmlns:a16="http://schemas.microsoft.com/office/drawing/2014/main" id="{881E3631-70A9-4525-93F0-1E33FE52C3F9}"/>
                  </a:ext>
                </a:extLst>
              </p:cNvPr>
              <p:cNvSpPr/>
              <p:nvPr/>
            </p:nvSpPr>
            <p:spPr>
              <a:xfrm>
                <a:off x="2635150" y="2107525"/>
                <a:ext cx="425650" cy="354525"/>
              </a:xfrm>
              <a:custGeom>
                <a:avLst/>
                <a:gdLst/>
                <a:ahLst/>
                <a:cxnLst/>
                <a:rect l="l" t="t" r="r" b="b"/>
                <a:pathLst>
                  <a:path w="17026" h="14181" extrusionOk="0">
                    <a:moveTo>
                      <a:pt x="9180" y="1"/>
                    </a:moveTo>
                    <a:lnTo>
                      <a:pt x="0" y="8907"/>
                    </a:lnTo>
                    <a:cubicBezTo>
                      <a:pt x="0" y="8907"/>
                      <a:pt x="3268" y="14180"/>
                      <a:pt x="6908" y="14180"/>
                    </a:cubicBezTo>
                    <a:cubicBezTo>
                      <a:pt x="7567" y="14180"/>
                      <a:pt x="8239" y="14007"/>
                      <a:pt x="8906" y="13598"/>
                    </a:cubicBezTo>
                    <a:cubicBezTo>
                      <a:pt x="17026" y="8621"/>
                      <a:pt x="9180" y="1"/>
                      <a:pt x="9180"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9;p29">
                <a:extLst>
                  <a:ext uri="{FF2B5EF4-FFF2-40B4-BE49-F238E27FC236}">
                    <a16:creationId xmlns:a16="http://schemas.microsoft.com/office/drawing/2014/main" id="{9D18602E-C57D-4645-B06E-ADAE4BCEDDFD}"/>
                  </a:ext>
                </a:extLst>
              </p:cNvPr>
              <p:cNvSpPr/>
              <p:nvPr/>
            </p:nvSpPr>
            <p:spPr>
              <a:xfrm>
                <a:off x="3273900" y="2107525"/>
                <a:ext cx="425675" cy="354525"/>
              </a:xfrm>
              <a:custGeom>
                <a:avLst/>
                <a:gdLst/>
                <a:ahLst/>
                <a:cxnLst/>
                <a:rect l="l" t="t" r="r" b="b"/>
                <a:pathLst>
                  <a:path w="17027" h="14181" extrusionOk="0">
                    <a:moveTo>
                      <a:pt x="7847" y="1"/>
                    </a:moveTo>
                    <a:cubicBezTo>
                      <a:pt x="7847" y="1"/>
                      <a:pt x="1" y="8621"/>
                      <a:pt x="8109" y="13598"/>
                    </a:cubicBezTo>
                    <a:cubicBezTo>
                      <a:pt x="8778" y="14007"/>
                      <a:pt x="9451" y="14180"/>
                      <a:pt x="10112" y="14180"/>
                    </a:cubicBezTo>
                    <a:cubicBezTo>
                      <a:pt x="13759" y="14180"/>
                      <a:pt x="17027" y="8907"/>
                      <a:pt x="17027" y="8907"/>
                    </a:cubicBezTo>
                    <a:lnTo>
                      <a:pt x="7847" y="1"/>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0;p29">
                <a:extLst>
                  <a:ext uri="{FF2B5EF4-FFF2-40B4-BE49-F238E27FC236}">
                    <a16:creationId xmlns:a16="http://schemas.microsoft.com/office/drawing/2014/main" id="{0210C5FF-1F1D-4CA9-8975-D28633B64DCF}"/>
                  </a:ext>
                </a:extLst>
              </p:cNvPr>
              <p:cNvSpPr/>
              <p:nvPr/>
            </p:nvSpPr>
            <p:spPr>
              <a:xfrm>
                <a:off x="3700750" y="480250"/>
                <a:ext cx="694150" cy="559025"/>
              </a:xfrm>
              <a:custGeom>
                <a:avLst/>
                <a:gdLst/>
                <a:ahLst/>
                <a:cxnLst/>
                <a:rect l="l" t="t" r="r" b="b"/>
                <a:pathLst>
                  <a:path w="27766" h="22361" extrusionOk="0">
                    <a:moveTo>
                      <a:pt x="26623" y="0"/>
                    </a:moveTo>
                    <a:cubicBezTo>
                      <a:pt x="13609" y="2048"/>
                      <a:pt x="358" y="9859"/>
                      <a:pt x="358" y="9859"/>
                    </a:cubicBezTo>
                    <a:cubicBezTo>
                      <a:pt x="191" y="14455"/>
                      <a:pt x="0" y="18372"/>
                      <a:pt x="334" y="22360"/>
                    </a:cubicBezTo>
                    <a:lnTo>
                      <a:pt x="27004" y="8597"/>
                    </a:lnTo>
                    <a:cubicBezTo>
                      <a:pt x="27766" y="3632"/>
                      <a:pt x="26623" y="0"/>
                      <a:pt x="26623"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1;p29">
                <a:extLst>
                  <a:ext uri="{FF2B5EF4-FFF2-40B4-BE49-F238E27FC236}">
                    <a16:creationId xmlns:a16="http://schemas.microsoft.com/office/drawing/2014/main" id="{0F7AA2EF-E667-4350-B19E-69A121432490}"/>
                  </a:ext>
                </a:extLst>
              </p:cNvPr>
              <p:cNvSpPr/>
              <p:nvPr/>
            </p:nvSpPr>
            <p:spPr>
              <a:xfrm>
                <a:off x="1924050" y="425175"/>
                <a:ext cx="913225" cy="526275"/>
              </a:xfrm>
              <a:custGeom>
                <a:avLst/>
                <a:gdLst/>
                <a:ahLst/>
                <a:cxnLst/>
                <a:rect l="l" t="t" r="r" b="b"/>
                <a:pathLst>
                  <a:path w="36529" h="21051" extrusionOk="0">
                    <a:moveTo>
                      <a:pt x="762" y="1"/>
                    </a:moveTo>
                    <a:cubicBezTo>
                      <a:pt x="762" y="1"/>
                      <a:pt x="0" y="6121"/>
                      <a:pt x="667" y="8799"/>
                    </a:cubicBezTo>
                    <a:lnTo>
                      <a:pt x="29480" y="21051"/>
                    </a:lnTo>
                    <a:cubicBezTo>
                      <a:pt x="31873" y="21051"/>
                      <a:pt x="36528" y="15098"/>
                      <a:pt x="35993" y="10526"/>
                    </a:cubicBezTo>
                    <a:cubicBezTo>
                      <a:pt x="35993" y="10526"/>
                      <a:pt x="13895" y="1001"/>
                      <a:pt x="762"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p29">
                <a:extLst>
                  <a:ext uri="{FF2B5EF4-FFF2-40B4-BE49-F238E27FC236}">
                    <a16:creationId xmlns:a16="http://schemas.microsoft.com/office/drawing/2014/main" id="{2FEF3019-6C93-45E1-BF2A-3A8D570D96F8}"/>
                  </a:ext>
                </a:extLst>
              </p:cNvPr>
              <p:cNvSpPr/>
              <p:nvPr/>
            </p:nvSpPr>
            <p:spPr>
              <a:xfrm>
                <a:off x="3087275" y="619550"/>
                <a:ext cx="100925" cy="2233475"/>
              </a:xfrm>
              <a:custGeom>
                <a:avLst/>
                <a:gdLst/>
                <a:ahLst/>
                <a:cxnLst/>
                <a:rect l="l" t="t" r="r" b="b"/>
                <a:pathLst>
                  <a:path w="4037" h="89339" extrusionOk="0">
                    <a:moveTo>
                      <a:pt x="4037" y="1"/>
                    </a:moveTo>
                    <a:cubicBezTo>
                      <a:pt x="3370" y="72"/>
                      <a:pt x="2751" y="120"/>
                      <a:pt x="2179" y="143"/>
                    </a:cubicBezTo>
                    <a:cubicBezTo>
                      <a:pt x="1918" y="155"/>
                      <a:pt x="1679" y="155"/>
                      <a:pt x="1441" y="167"/>
                    </a:cubicBezTo>
                    <a:cubicBezTo>
                      <a:pt x="917" y="167"/>
                      <a:pt x="429" y="155"/>
                      <a:pt x="1" y="132"/>
                    </a:cubicBezTo>
                    <a:lnTo>
                      <a:pt x="1" y="89321"/>
                    </a:lnTo>
                    <a:cubicBezTo>
                      <a:pt x="477" y="89321"/>
                      <a:pt x="965" y="89333"/>
                      <a:pt x="1441" y="89333"/>
                    </a:cubicBezTo>
                    <a:lnTo>
                      <a:pt x="2179" y="89333"/>
                    </a:lnTo>
                    <a:cubicBezTo>
                      <a:pt x="2386" y="89337"/>
                      <a:pt x="2592" y="89338"/>
                      <a:pt x="2799" y="89338"/>
                    </a:cubicBezTo>
                    <a:cubicBezTo>
                      <a:pt x="3211" y="89338"/>
                      <a:pt x="3624" y="89333"/>
                      <a:pt x="4037" y="89333"/>
                    </a:cubicBezTo>
                    <a:lnTo>
                      <a:pt x="4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3;p29">
                <a:extLst>
                  <a:ext uri="{FF2B5EF4-FFF2-40B4-BE49-F238E27FC236}">
                    <a16:creationId xmlns:a16="http://schemas.microsoft.com/office/drawing/2014/main" id="{FFE16EC9-D806-4E1E-A157-B94FAC1B3491}"/>
                  </a:ext>
                </a:extLst>
              </p:cNvPr>
              <p:cNvSpPr/>
              <p:nvPr/>
            </p:nvSpPr>
            <p:spPr>
              <a:xfrm>
                <a:off x="3051250" y="618950"/>
                <a:ext cx="38425" cy="2233650"/>
              </a:xfrm>
              <a:custGeom>
                <a:avLst/>
                <a:gdLst/>
                <a:ahLst/>
                <a:cxnLst/>
                <a:rect l="l" t="t" r="r" b="b"/>
                <a:pathLst>
                  <a:path w="1537" h="89346" extrusionOk="0">
                    <a:moveTo>
                      <a:pt x="1" y="1"/>
                    </a:moveTo>
                    <a:lnTo>
                      <a:pt x="1" y="89309"/>
                    </a:lnTo>
                    <a:cubicBezTo>
                      <a:pt x="501" y="89321"/>
                      <a:pt x="1025" y="89333"/>
                      <a:pt x="1537" y="89345"/>
                    </a:cubicBezTo>
                    <a:lnTo>
                      <a:pt x="1537" y="156"/>
                    </a:lnTo>
                    <a:cubicBezTo>
                      <a:pt x="942" y="132"/>
                      <a:pt x="430" y="72"/>
                      <a:pt x="1"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4;p29">
                <a:extLst>
                  <a:ext uri="{FF2B5EF4-FFF2-40B4-BE49-F238E27FC236}">
                    <a16:creationId xmlns:a16="http://schemas.microsoft.com/office/drawing/2014/main" id="{1E7072E2-8DA3-42A8-94B5-953B5852F28B}"/>
                  </a:ext>
                </a:extLst>
              </p:cNvPr>
              <p:cNvSpPr/>
              <p:nvPr/>
            </p:nvSpPr>
            <p:spPr>
              <a:xfrm>
                <a:off x="3188175" y="614500"/>
                <a:ext cx="38725" cy="2238375"/>
              </a:xfrm>
              <a:custGeom>
                <a:avLst/>
                <a:gdLst/>
                <a:ahLst/>
                <a:cxnLst/>
                <a:rect l="l" t="t" r="r" b="b"/>
                <a:pathLst>
                  <a:path w="1549" h="89535" extrusionOk="0">
                    <a:moveTo>
                      <a:pt x="1549" y="0"/>
                    </a:moveTo>
                    <a:cubicBezTo>
                      <a:pt x="1001" y="83"/>
                      <a:pt x="489" y="155"/>
                      <a:pt x="1" y="203"/>
                    </a:cubicBezTo>
                    <a:lnTo>
                      <a:pt x="1" y="89535"/>
                    </a:lnTo>
                    <a:cubicBezTo>
                      <a:pt x="513" y="89523"/>
                      <a:pt x="1037" y="89523"/>
                      <a:pt x="1549" y="89511"/>
                    </a:cubicBezTo>
                    <a:lnTo>
                      <a:pt x="1549"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5;p29">
                <a:extLst>
                  <a:ext uri="{FF2B5EF4-FFF2-40B4-BE49-F238E27FC236}">
                    <a16:creationId xmlns:a16="http://schemas.microsoft.com/office/drawing/2014/main" id="{E4B26A0D-E4FC-4FE7-BAE7-52262FCAFF5E}"/>
                  </a:ext>
                </a:extLst>
              </p:cNvPr>
              <p:cNvSpPr/>
              <p:nvPr/>
            </p:nvSpPr>
            <p:spPr>
              <a:xfrm>
                <a:off x="3470075" y="-266875"/>
                <a:ext cx="106575" cy="220300"/>
              </a:xfrm>
              <a:custGeom>
                <a:avLst/>
                <a:gdLst/>
                <a:ahLst/>
                <a:cxnLst/>
                <a:rect l="l" t="t" r="r" b="b"/>
                <a:pathLst>
                  <a:path w="4263" h="8812" extrusionOk="0">
                    <a:moveTo>
                      <a:pt x="2036" y="1"/>
                    </a:moveTo>
                    <a:lnTo>
                      <a:pt x="0" y="2072"/>
                    </a:lnTo>
                    <a:cubicBezTo>
                      <a:pt x="345" y="5632"/>
                      <a:pt x="929" y="8811"/>
                      <a:pt x="929" y="8811"/>
                    </a:cubicBezTo>
                    <a:cubicBezTo>
                      <a:pt x="929" y="8811"/>
                      <a:pt x="4263" y="7799"/>
                      <a:pt x="3929" y="3608"/>
                    </a:cubicBezTo>
                    <a:cubicBezTo>
                      <a:pt x="3786" y="1787"/>
                      <a:pt x="2477" y="549"/>
                      <a:pt x="2036"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6;p29">
                <a:extLst>
                  <a:ext uri="{FF2B5EF4-FFF2-40B4-BE49-F238E27FC236}">
                    <a16:creationId xmlns:a16="http://schemas.microsoft.com/office/drawing/2014/main" id="{DABE69FF-A49D-4484-BF4C-9A9E5509E9C5}"/>
                  </a:ext>
                </a:extLst>
              </p:cNvPr>
              <p:cNvSpPr/>
              <p:nvPr/>
            </p:nvSpPr>
            <p:spPr>
              <a:xfrm>
                <a:off x="2937550" y="255925"/>
                <a:ext cx="368225" cy="422375"/>
              </a:xfrm>
              <a:custGeom>
                <a:avLst/>
                <a:gdLst/>
                <a:ahLst/>
                <a:cxnLst/>
                <a:rect l="l" t="t" r="r" b="b"/>
                <a:pathLst>
                  <a:path w="14729" h="16895" extrusionOk="0">
                    <a:moveTo>
                      <a:pt x="4930" y="0"/>
                    </a:moveTo>
                    <a:cubicBezTo>
                      <a:pt x="3231" y="0"/>
                      <a:pt x="1527" y="629"/>
                      <a:pt x="1" y="2282"/>
                    </a:cubicBezTo>
                    <a:cubicBezTo>
                      <a:pt x="548" y="3937"/>
                      <a:pt x="1013" y="5509"/>
                      <a:pt x="1334" y="7271"/>
                    </a:cubicBezTo>
                    <a:cubicBezTo>
                      <a:pt x="1751" y="9581"/>
                      <a:pt x="1930" y="12212"/>
                      <a:pt x="1775" y="15748"/>
                    </a:cubicBezTo>
                    <a:cubicBezTo>
                      <a:pt x="3645" y="16513"/>
                      <a:pt x="5489" y="16895"/>
                      <a:pt x="7306" y="16895"/>
                    </a:cubicBezTo>
                    <a:cubicBezTo>
                      <a:pt x="9757" y="16895"/>
                      <a:pt x="12157" y="1620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7;p29">
                <a:extLst>
                  <a:ext uri="{FF2B5EF4-FFF2-40B4-BE49-F238E27FC236}">
                    <a16:creationId xmlns:a16="http://schemas.microsoft.com/office/drawing/2014/main" id="{13A3EAA6-0AA3-47E5-AB67-9945E3FD8823}"/>
                  </a:ext>
                </a:extLst>
              </p:cNvPr>
              <p:cNvSpPr/>
              <p:nvPr/>
            </p:nvSpPr>
            <p:spPr>
              <a:xfrm>
                <a:off x="2937550" y="255925"/>
                <a:ext cx="368225" cy="370500"/>
              </a:xfrm>
              <a:custGeom>
                <a:avLst/>
                <a:gdLst/>
                <a:ahLst/>
                <a:cxnLst/>
                <a:rect l="l" t="t" r="r" b="b"/>
                <a:pathLst>
                  <a:path w="14729" h="14820" extrusionOk="0">
                    <a:moveTo>
                      <a:pt x="4930" y="0"/>
                    </a:moveTo>
                    <a:cubicBezTo>
                      <a:pt x="3231" y="0"/>
                      <a:pt x="1527" y="629"/>
                      <a:pt x="1" y="2282"/>
                    </a:cubicBezTo>
                    <a:cubicBezTo>
                      <a:pt x="548" y="3937"/>
                      <a:pt x="1013" y="5509"/>
                      <a:pt x="1334" y="7271"/>
                    </a:cubicBezTo>
                    <a:cubicBezTo>
                      <a:pt x="3573" y="10402"/>
                      <a:pt x="7704" y="1433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8;p29">
                <a:extLst>
                  <a:ext uri="{FF2B5EF4-FFF2-40B4-BE49-F238E27FC236}">
                    <a16:creationId xmlns:a16="http://schemas.microsoft.com/office/drawing/2014/main" id="{C8A388E9-67CC-4D6C-9A60-78D0EE03A3D5}"/>
                  </a:ext>
                </a:extLst>
              </p:cNvPr>
              <p:cNvSpPr/>
              <p:nvPr/>
            </p:nvSpPr>
            <p:spPr>
              <a:xfrm>
                <a:off x="3443875" y="-87475"/>
                <a:ext cx="194425" cy="295500"/>
              </a:xfrm>
              <a:custGeom>
                <a:avLst/>
                <a:gdLst/>
                <a:ahLst/>
                <a:cxnLst/>
                <a:rect l="l" t="t" r="r" b="b"/>
                <a:pathLst>
                  <a:path w="7777" h="11820" extrusionOk="0">
                    <a:moveTo>
                      <a:pt x="4202" y="0"/>
                    </a:moveTo>
                    <a:cubicBezTo>
                      <a:pt x="2698" y="0"/>
                      <a:pt x="1274" y="1516"/>
                      <a:pt x="1274" y="1516"/>
                    </a:cubicBezTo>
                    <a:cubicBezTo>
                      <a:pt x="0" y="6624"/>
                      <a:pt x="1096" y="11803"/>
                      <a:pt x="1096" y="11803"/>
                    </a:cubicBezTo>
                    <a:cubicBezTo>
                      <a:pt x="1227" y="11814"/>
                      <a:pt x="1355" y="11820"/>
                      <a:pt x="1481" y="11820"/>
                    </a:cubicBezTo>
                    <a:cubicBezTo>
                      <a:pt x="6552" y="11820"/>
                      <a:pt x="7777" y="3139"/>
                      <a:pt x="5930" y="885"/>
                    </a:cubicBezTo>
                    <a:cubicBezTo>
                      <a:pt x="5396" y="234"/>
                      <a:pt x="4793" y="0"/>
                      <a:pt x="4202"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9;p29">
                <a:extLst>
                  <a:ext uri="{FF2B5EF4-FFF2-40B4-BE49-F238E27FC236}">
                    <a16:creationId xmlns:a16="http://schemas.microsoft.com/office/drawing/2014/main" id="{A5F2CCC7-7D2D-4224-BE35-634E38A508EF}"/>
                  </a:ext>
                </a:extLst>
              </p:cNvPr>
              <p:cNvSpPr/>
              <p:nvPr/>
            </p:nvSpPr>
            <p:spPr>
              <a:xfrm>
                <a:off x="2816400" y="-156725"/>
                <a:ext cx="325" cy="900"/>
              </a:xfrm>
              <a:custGeom>
                <a:avLst/>
                <a:gdLst/>
                <a:ahLst/>
                <a:cxnLst/>
                <a:rect l="l" t="t" r="r" b="b"/>
                <a:pathLst>
                  <a:path w="13" h="36" extrusionOk="0">
                    <a:moveTo>
                      <a:pt x="1" y="0"/>
                    </a:moveTo>
                    <a:lnTo>
                      <a:pt x="1" y="36"/>
                    </a:lnTo>
                    <a:cubicBezTo>
                      <a:pt x="1" y="36"/>
                      <a:pt x="13" y="24"/>
                      <a:pt x="13"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0;p29">
                <a:extLst>
                  <a:ext uri="{FF2B5EF4-FFF2-40B4-BE49-F238E27FC236}">
                    <a16:creationId xmlns:a16="http://schemas.microsoft.com/office/drawing/2014/main" id="{85D68D99-C62E-49A4-B550-C384A5058827}"/>
                  </a:ext>
                </a:extLst>
              </p:cNvPr>
              <p:cNvSpPr/>
              <p:nvPr/>
            </p:nvSpPr>
            <p:spPr>
              <a:xfrm>
                <a:off x="2814325" y="-422300"/>
                <a:ext cx="769775" cy="924800"/>
              </a:xfrm>
              <a:custGeom>
                <a:avLst/>
                <a:gdLst/>
                <a:ahLst/>
                <a:cxnLst/>
                <a:rect l="l" t="t" r="r" b="b"/>
                <a:pathLst>
                  <a:path w="30791" h="36992" extrusionOk="0">
                    <a:moveTo>
                      <a:pt x="15258" y="1"/>
                    </a:moveTo>
                    <a:cubicBezTo>
                      <a:pt x="15162" y="1"/>
                      <a:pt x="15064" y="1"/>
                      <a:pt x="14967" y="3"/>
                    </a:cubicBezTo>
                    <a:cubicBezTo>
                      <a:pt x="4037" y="158"/>
                      <a:pt x="775" y="5194"/>
                      <a:pt x="132" y="8706"/>
                    </a:cubicBezTo>
                    <a:cubicBezTo>
                      <a:pt x="120" y="8742"/>
                      <a:pt x="84" y="10659"/>
                      <a:pt x="84" y="10659"/>
                    </a:cubicBezTo>
                    <a:cubicBezTo>
                      <a:pt x="1" y="15076"/>
                      <a:pt x="703" y="19577"/>
                      <a:pt x="2048" y="23565"/>
                    </a:cubicBezTo>
                    <a:cubicBezTo>
                      <a:pt x="2191" y="23970"/>
                      <a:pt x="2334" y="24375"/>
                      <a:pt x="2489" y="24768"/>
                    </a:cubicBezTo>
                    <a:cubicBezTo>
                      <a:pt x="2525" y="24875"/>
                      <a:pt x="2572" y="24970"/>
                      <a:pt x="2608" y="25077"/>
                    </a:cubicBezTo>
                    <a:cubicBezTo>
                      <a:pt x="2763" y="25470"/>
                      <a:pt x="2930" y="25863"/>
                      <a:pt x="3096" y="26244"/>
                    </a:cubicBezTo>
                    <a:cubicBezTo>
                      <a:pt x="5868" y="32505"/>
                      <a:pt x="10447" y="36992"/>
                      <a:pt x="16300" y="36992"/>
                    </a:cubicBezTo>
                    <a:cubicBezTo>
                      <a:pt x="17637" y="36992"/>
                      <a:pt x="19040" y="36758"/>
                      <a:pt x="20503" y="36257"/>
                    </a:cubicBezTo>
                    <a:cubicBezTo>
                      <a:pt x="30790" y="32757"/>
                      <a:pt x="29516" y="12778"/>
                      <a:pt x="29409" y="11290"/>
                    </a:cubicBezTo>
                    <a:cubicBezTo>
                      <a:pt x="29433" y="11290"/>
                      <a:pt x="29326" y="10397"/>
                      <a:pt x="29278" y="10206"/>
                    </a:cubicBezTo>
                    <a:cubicBezTo>
                      <a:pt x="28885" y="8801"/>
                      <a:pt x="28873" y="8563"/>
                      <a:pt x="28290" y="7504"/>
                    </a:cubicBezTo>
                    <a:cubicBezTo>
                      <a:pt x="26714" y="4658"/>
                      <a:pt x="22967" y="1"/>
                      <a:pt x="15258"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1;p29">
                <a:extLst>
                  <a:ext uri="{FF2B5EF4-FFF2-40B4-BE49-F238E27FC236}">
                    <a16:creationId xmlns:a16="http://schemas.microsoft.com/office/drawing/2014/main" id="{BF069A43-FFED-4E6E-91B7-0E691341C1A8}"/>
                  </a:ext>
                </a:extLst>
              </p:cNvPr>
              <p:cNvSpPr/>
              <p:nvPr/>
            </p:nvSpPr>
            <p:spPr>
              <a:xfrm>
                <a:off x="2718075" y="-73500"/>
                <a:ext cx="228150" cy="279025"/>
              </a:xfrm>
              <a:custGeom>
                <a:avLst/>
                <a:gdLst/>
                <a:ahLst/>
                <a:cxnLst/>
                <a:rect l="l" t="t" r="r" b="b"/>
                <a:pathLst>
                  <a:path w="9126" h="11161" extrusionOk="0">
                    <a:moveTo>
                      <a:pt x="3668" y="0"/>
                    </a:moveTo>
                    <a:cubicBezTo>
                      <a:pt x="2701" y="0"/>
                      <a:pt x="1753" y="317"/>
                      <a:pt x="1231" y="1350"/>
                    </a:cubicBezTo>
                    <a:cubicBezTo>
                      <a:pt x="1" y="3790"/>
                      <a:pt x="2635" y="11161"/>
                      <a:pt x="7048" y="11161"/>
                    </a:cubicBezTo>
                    <a:cubicBezTo>
                      <a:pt x="7460" y="11161"/>
                      <a:pt x="7887" y="11097"/>
                      <a:pt x="8327" y="10959"/>
                    </a:cubicBezTo>
                    <a:cubicBezTo>
                      <a:pt x="8327" y="10959"/>
                      <a:pt x="9125" y="5494"/>
                      <a:pt x="6768" y="791"/>
                    </a:cubicBezTo>
                    <a:cubicBezTo>
                      <a:pt x="6768" y="791"/>
                      <a:pt x="5196" y="0"/>
                      <a:pt x="3668"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2;p29">
                <a:extLst>
                  <a:ext uri="{FF2B5EF4-FFF2-40B4-BE49-F238E27FC236}">
                    <a16:creationId xmlns:a16="http://schemas.microsoft.com/office/drawing/2014/main" id="{B2194A5A-BF1A-4A98-9319-28F04AB5DF47}"/>
                  </a:ext>
                </a:extLst>
              </p:cNvPr>
              <p:cNvSpPr/>
              <p:nvPr/>
            </p:nvSpPr>
            <p:spPr>
              <a:xfrm>
                <a:off x="2879525" y="188550"/>
                <a:ext cx="72050" cy="45275"/>
              </a:xfrm>
              <a:custGeom>
                <a:avLst/>
                <a:gdLst/>
                <a:ahLst/>
                <a:cxnLst/>
                <a:rect l="l" t="t" r="r" b="b"/>
                <a:pathLst>
                  <a:path w="2882" h="1811" extrusionOk="0">
                    <a:moveTo>
                      <a:pt x="2881" y="0"/>
                    </a:moveTo>
                    <a:lnTo>
                      <a:pt x="2881" y="0"/>
                    </a:lnTo>
                    <a:cubicBezTo>
                      <a:pt x="2881" y="0"/>
                      <a:pt x="1656" y="713"/>
                      <a:pt x="550" y="713"/>
                    </a:cubicBezTo>
                    <a:cubicBezTo>
                      <a:pt x="361" y="713"/>
                      <a:pt x="175" y="692"/>
                      <a:pt x="0" y="643"/>
                    </a:cubicBezTo>
                    <a:lnTo>
                      <a:pt x="0" y="643"/>
                    </a:lnTo>
                    <a:cubicBezTo>
                      <a:pt x="155" y="1036"/>
                      <a:pt x="322" y="1429"/>
                      <a:pt x="488" y="1810"/>
                    </a:cubicBezTo>
                    <a:cubicBezTo>
                      <a:pt x="1238" y="1774"/>
                      <a:pt x="2238" y="1429"/>
                      <a:pt x="2881"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3;p29">
                <a:extLst>
                  <a:ext uri="{FF2B5EF4-FFF2-40B4-BE49-F238E27FC236}">
                    <a16:creationId xmlns:a16="http://schemas.microsoft.com/office/drawing/2014/main" id="{9B6A7F93-7DC5-47F5-AD48-A379F9A8CF1A}"/>
                  </a:ext>
                </a:extLst>
              </p:cNvPr>
              <p:cNvSpPr/>
              <p:nvPr/>
            </p:nvSpPr>
            <p:spPr>
              <a:xfrm>
                <a:off x="2788725" y="-518075"/>
                <a:ext cx="739700" cy="567650"/>
              </a:xfrm>
              <a:custGeom>
                <a:avLst/>
                <a:gdLst/>
                <a:ahLst/>
                <a:cxnLst/>
                <a:rect l="l" t="t" r="r" b="b"/>
                <a:pathLst>
                  <a:path w="29588" h="22706" extrusionOk="0">
                    <a:moveTo>
                      <a:pt x="16642" y="0"/>
                    </a:moveTo>
                    <a:cubicBezTo>
                      <a:pt x="9909" y="0"/>
                      <a:pt x="2806" y="4164"/>
                      <a:pt x="1037" y="10049"/>
                    </a:cubicBezTo>
                    <a:cubicBezTo>
                      <a:pt x="1" y="13490"/>
                      <a:pt x="1191" y="17752"/>
                      <a:pt x="1191" y="17752"/>
                    </a:cubicBezTo>
                    <a:cubicBezTo>
                      <a:pt x="5323" y="18645"/>
                      <a:pt x="5406" y="22705"/>
                      <a:pt x="5406" y="22705"/>
                    </a:cubicBezTo>
                    <a:lnTo>
                      <a:pt x="8585" y="22550"/>
                    </a:lnTo>
                    <a:cubicBezTo>
                      <a:pt x="8025" y="17883"/>
                      <a:pt x="5859" y="16645"/>
                      <a:pt x="6382" y="13216"/>
                    </a:cubicBezTo>
                    <a:cubicBezTo>
                      <a:pt x="3204" y="11275"/>
                      <a:pt x="2834" y="8775"/>
                      <a:pt x="2834" y="8775"/>
                    </a:cubicBezTo>
                    <a:lnTo>
                      <a:pt x="2834" y="8775"/>
                    </a:lnTo>
                    <a:cubicBezTo>
                      <a:pt x="3525" y="10096"/>
                      <a:pt x="5287" y="11085"/>
                      <a:pt x="6752" y="11704"/>
                    </a:cubicBezTo>
                    <a:cubicBezTo>
                      <a:pt x="6752" y="11692"/>
                      <a:pt x="6752" y="11692"/>
                      <a:pt x="6752" y="11680"/>
                    </a:cubicBezTo>
                    <a:cubicBezTo>
                      <a:pt x="6958" y="11051"/>
                      <a:pt x="7958" y="10747"/>
                      <a:pt x="9501" y="10747"/>
                    </a:cubicBezTo>
                    <a:cubicBezTo>
                      <a:pt x="11257" y="10747"/>
                      <a:pt x="13714" y="11140"/>
                      <a:pt x="16503" y="11894"/>
                    </a:cubicBezTo>
                    <a:cubicBezTo>
                      <a:pt x="19242" y="12638"/>
                      <a:pt x="21453" y="12910"/>
                      <a:pt x="23222" y="12910"/>
                    </a:cubicBezTo>
                    <a:cubicBezTo>
                      <a:pt x="28051" y="12910"/>
                      <a:pt x="29588" y="10882"/>
                      <a:pt x="29588" y="10882"/>
                    </a:cubicBezTo>
                    <a:cubicBezTo>
                      <a:pt x="27993" y="3104"/>
                      <a:pt x="22455" y="0"/>
                      <a:pt x="16642"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4;p29">
                <a:extLst>
                  <a:ext uri="{FF2B5EF4-FFF2-40B4-BE49-F238E27FC236}">
                    <a16:creationId xmlns:a16="http://schemas.microsoft.com/office/drawing/2014/main" id="{DC21208E-A023-4B61-A86E-5305BD63A4F0}"/>
                  </a:ext>
                </a:extLst>
              </p:cNvPr>
              <p:cNvSpPr/>
              <p:nvPr/>
            </p:nvSpPr>
            <p:spPr>
              <a:xfrm>
                <a:off x="2923875" y="-21600"/>
                <a:ext cx="609300" cy="578375"/>
              </a:xfrm>
              <a:custGeom>
                <a:avLst/>
                <a:gdLst/>
                <a:ahLst/>
                <a:cxnLst/>
                <a:rect l="l" t="t" r="r" b="b"/>
                <a:pathLst>
                  <a:path w="24372" h="23135" extrusionOk="0">
                    <a:moveTo>
                      <a:pt x="2250" y="1"/>
                    </a:moveTo>
                    <a:lnTo>
                      <a:pt x="0" y="2846"/>
                    </a:lnTo>
                    <a:cubicBezTo>
                      <a:pt x="369" y="7382"/>
                      <a:pt x="3846" y="19074"/>
                      <a:pt x="7692" y="21765"/>
                    </a:cubicBezTo>
                    <a:cubicBezTo>
                      <a:pt x="9008" y="22689"/>
                      <a:pt x="10750" y="23135"/>
                      <a:pt x="12592" y="23135"/>
                    </a:cubicBezTo>
                    <a:cubicBezTo>
                      <a:pt x="16114" y="23135"/>
                      <a:pt x="20006" y="21508"/>
                      <a:pt x="22015" y="18491"/>
                    </a:cubicBezTo>
                    <a:cubicBezTo>
                      <a:pt x="24372" y="14967"/>
                      <a:pt x="23944" y="9538"/>
                      <a:pt x="23944" y="9537"/>
                    </a:cubicBezTo>
                    <a:lnTo>
                      <a:pt x="23944" y="9537"/>
                    </a:lnTo>
                    <a:cubicBezTo>
                      <a:pt x="23944" y="9538"/>
                      <a:pt x="23621" y="14955"/>
                      <a:pt x="15264" y="15550"/>
                    </a:cubicBezTo>
                    <a:cubicBezTo>
                      <a:pt x="15112" y="15561"/>
                      <a:pt x="14962" y="15566"/>
                      <a:pt x="14813" y="15566"/>
                    </a:cubicBezTo>
                    <a:cubicBezTo>
                      <a:pt x="6727" y="15566"/>
                      <a:pt x="2250" y="1"/>
                      <a:pt x="2250"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5;p29">
                <a:extLst>
                  <a:ext uri="{FF2B5EF4-FFF2-40B4-BE49-F238E27FC236}">
                    <a16:creationId xmlns:a16="http://schemas.microsoft.com/office/drawing/2014/main" id="{C2DA2861-90EC-431A-BAE4-2D19F58EA6C5}"/>
                  </a:ext>
                </a:extLst>
              </p:cNvPr>
              <p:cNvSpPr/>
              <p:nvPr/>
            </p:nvSpPr>
            <p:spPr>
              <a:xfrm>
                <a:off x="3389100" y="-132625"/>
                <a:ext cx="180700" cy="485200"/>
              </a:xfrm>
              <a:custGeom>
                <a:avLst/>
                <a:gdLst/>
                <a:ahLst/>
                <a:cxnLst/>
                <a:rect l="l" t="t" r="r" b="b"/>
                <a:pathLst>
                  <a:path w="7228" h="19408" extrusionOk="0">
                    <a:moveTo>
                      <a:pt x="6918" y="1"/>
                    </a:moveTo>
                    <a:lnTo>
                      <a:pt x="6501" y="1358"/>
                    </a:lnTo>
                    <a:cubicBezTo>
                      <a:pt x="6501" y="1358"/>
                      <a:pt x="6168" y="12133"/>
                      <a:pt x="3942" y="15598"/>
                    </a:cubicBezTo>
                    <a:cubicBezTo>
                      <a:pt x="2240" y="18245"/>
                      <a:pt x="838" y="19071"/>
                      <a:pt x="271" y="19314"/>
                    </a:cubicBezTo>
                    <a:lnTo>
                      <a:pt x="271" y="19314"/>
                    </a:lnTo>
                    <a:lnTo>
                      <a:pt x="5204" y="17598"/>
                    </a:lnTo>
                    <a:cubicBezTo>
                      <a:pt x="5204" y="17598"/>
                      <a:pt x="7228" y="5525"/>
                      <a:pt x="6918" y="1"/>
                    </a:cubicBezTo>
                    <a:close/>
                    <a:moveTo>
                      <a:pt x="271" y="19314"/>
                    </a:moveTo>
                    <a:lnTo>
                      <a:pt x="1" y="19408"/>
                    </a:lnTo>
                    <a:cubicBezTo>
                      <a:pt x="1" y="19408"/>
                      <a:pt x="96" y="19388"/>
                      <a:pt x="271" y="19314"/>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6;p29">
                <a:extLst>
                  <a:ext uri="{FF2B5EF4-FFF2-40B4-BE49-F238E27FC236}">
                    <a16:creationId xmlns:a16="http://schemas.microsoft.com/office/drawing/2014/main" id="{326B8E09-AB06-4191-A71E-4D2B84495299}"/>
                  </a:ext>
                </a:extLst>
              </p:cNvPr>
              <p:cNvSpPr/>
              <p:nvPr/>
            </p:nvSpPr>
            <p:spPr>
              <a:xfrm>
                <a:off x="3119725" y="142300"/>
                <a:ext cx="386675" cy="176050"/>
              </a:xfrm>
              <a:custGeom>
                <a:avLst/>
                <a:gdLst/>
                <a:ahLst/>
                <a:cxnLst/>
                <a:rect l="l" t="t" r="r" b="b"/>
                <a:pathLst>
                  <a:path w="15467" h="7042" extrusionOk="0">
                    <a:moveTo>
                      <a:pt x="9126" y="0"/>
                    </a:moveTo>
                    <a:cubicBezTo>
                      <a:pt x="4702" y="0"/>
                      <a:pt x="280" y="3697"/>
                      <a:pt x="0" y="5541"/>
                    </a:cubicBezTo>
                    <a:lnTo>
                      <a:pt x="1655" y="7041"/>
                    </a:lnTo>
                    <a:cubicBezTo>
                      <a:pt x="1655" y="7041"/>
                      <a:pt x="3453" y="6684"/>
                      <a:pt x="5442" y="5291"/>
                    </a:cubicBezTo>
                    <a:cubicBezTo>
                      <a:pt x="6575" y="4501"/>
                      <a:pt x="7905" y="4089"/>
                      <a:pt x="9234" y="4089"/>
                    </a:cubicBezTo>
                    <a:cubicBezTo>
                      <a:pt x="10307" y="4089"/>
                      <a:pt x="11379" y="4357"/>
                      <a:pt x="12347" y="4910"/>
                    </a:cubicBezTo>
                    <a:cubicBezTo>
                      <a:pt x="13197" y="5396"/>
                      <a:pt x="14057" y="5738"/>
                      <a:pt x="14766" y="5738"/>
                    </a:cubicBezTo>
                    <a:cubicBezTo>
                      <a:pt x="14822" y="5738"/>
                      <a:pt x="14877" y="5736"/>
                      <a:pt x="14931" y="5732"/>
                    </a:cubicBezTo>
                    <a:lnTo>
                      <a:pt x="15467" y="3708"/>
                    </a:lnTo>
                    <a:cubicBezTo>
                      <a:pt x="15467" y="3708"/>
                      <a:pt x="13907" y="148"/>
                      <a:pt x="9394" y="5"/>
                    </a:cubicBezTo>
                    <a:cubicBezTo>
                      <a:pt x="9305" y="2"/>
                      <a:pt x="9216" y="0"/>
                      <a:pt x="9126"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7;p29">
                <a:extLst>
                  <a:ext uri="{FF2B5EF4-FFF2-40B4-BE49-F238E27FC236}">
                    <a16:creationId xmlns:a16="http://schemas.microsoft.com/office/drawing/2014/main" id="{27E4AA22-825D-4816-8CCA-E9EBC0AB5166}"/>
                  </a:ext>
                </a:extLst>
              </p:cNvPr>
              <p:cNvSpPr/>
              <p:nvPr/>
            </p:nvSpPr>
            <p:spPr>
              <a:xfrm>
                <a:off x="3385075" y="701700"/>
                <a:ext cx="326425" cy="480900"/>
              </a:xfrm>
              <a:custGeom>
                <a:avLst/>
                <a:gdLst/>
                <a:ahLst/>
                <a:cxnLst/>
                <a:rect l="l" t="t" r="r" b="b"/>
                <a:pathLst>
                  <a:path w="13057" h="19236" extrusionOk="0">
                    <a:moveTo>
                      <a:pt x="3995" y="1"/>
                    </a:moveTo>
                    <a:cubicBezTo>
                      <a:pt x="3995" y="1"/>
                      <a:pt x="2471" y="2382"/>
                      <a:pt x="1483" y="4144"/>
                    </a:cubicBezTo>
                    <a:cubicBezTo>
                      <a:pt x="483" y="5906"/>
                      <a:pt x="519" y="7990"/>
                      <a:pt x="173" y="9883"/>
                    </a:cubicBezTo>
                    <a:cubicBezTo>
                      <a:pt x="1" y="10803"/>
                      <a:pt x="284" y="11221"/>
                      <a:pt x="709" y="11221"/>
                    </a:cubicBezTo>
                    <a:cubicBezTo>
                      <a:pt x="1164" y="11221"/>
                      <a:pt x="1780" y="10744"/>
                      <a:pt x="2174" y="9895"/>
                    </a:cubicBezTo>
                    <a:cubicBezTo>
                      <a:pt x="2857" y="8444"/>
                      <a:pt x="3392" y="6854"/>
                      <a:pt x="3819" y="6854"/>
                    </a:cubicBezTo>
                    <a:cubicBezTo>
                      <a:pt x="3876" y="6854"/>
                      <a:pt x="3931" y="6882"/>
                      <a:pt x="3983" y="6942"/>
                    </a:cubicBezTo>
                    <a:cubicBezTo>
                      <a:pt x="4448" y="7466"/>
                      <a:pt x="3805" y="15407"/>
                      <a:pt x="5007" y="17169"/>
                    </a:cubicBezTo>
                    <a:cubicBezTo>
                      <a:pt x="5142" y="17367"/>
                      <a:pt x="5266" y="17455"/>
                      <a:pt x="5378" y="17455"/>
                    </a:cubicBezTo>
                    <a:cubicBezTo>
                      <a:pt x="6270" y="17455"/>
                      <a:pt x="6496" y="11955"/>
                      <a:pt x="6496" y="11955"/>
                    </a:cubicBezTo>
                    <a:cubicBezTo>
                      <a:pt x="6496" y="11955"/>
                      <a:pt x="6829" y="18658"/>
                      <a:pt x="7972" y="19205"/>
                    </a:cubicBezTo>
                    <a:cubicBezTo>
                      <a:pt x="8015" y="19226"/>
                      <a:pt x="8056" y="19236"/>
                      <a:pt x="8094" y="19236"/>
                    </a:cubicBezTo>
                    <a:cubicBezTo>
                      <a:pt x="9085" y="19236"/>
                      <a:pt x="8710" y="12720"/>
                      <a:pt x="8710" y="12717"/>
                    </a:cubicBezTo>
                    <a:lnTo>
                      <a:pt x="8710" y="12717"/>
                    </a:lnTo>
                    <a:cubicBezTo>
                      <a:pt x="8710" y="12719"/>
                      <a:pt x="9057" y="17685"/>
                      <a:pt x="10137" y="17685"/>
                    </a:cubicBezTo>
                    <a:cubicBezTo>
                      <a:pt x="10153" y="17685"/>
                      <a:pt x="10170" y="17684"/>
                      <a:pt x="10187" y="17681"/>
                    </a:cubicBezTo>
                    <a:cubicBezTo>
                      <a:pt x="10984" y="17574"/>
                      <a:pt x="10830" y="13419"/>
                      <a:pt x="10699" y="11395"/>
                    </a:cubicBezTo>
                    <a:lnTo>
                      <a:pt x="10699" y="11395"/>
                    </a:lnTo>
                    <a:cubicBezTo>
                      <a:pt x="10699" y="11397"/>
                      <a:pt x="11127" y="15925"/>
                      <a:pt x="11831" y="15925"/>
                    </a:cubicBezTo>
                    <a:cubicBezTo>
                      <a:pt x="11870" y="15925"/>
                      <a:pt x="11909" y="15912"/>
                      <a:pt x="11949" y="15884"/>
                    </a:cubicBezTo>
                    <a:cubicBezTo>
                      <a:pt x="12913" y="15193"/>
                      <a:pt x="13056" y="5525"/>
                      <a:pt x="10996"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8;p29">
                <a:extLst>
                  <a:ext uri="{FF2B5EF4-FFF2-40B4-BE49-F238E27FC236}">
                    <a16:creationId xmlns:a16="http://schemas.microsoft.com/office/drawing/2014/main" id="{F03C94AA-CD6A-4741-8A49-B5211EE69BCE}"/>
                  </a:ext>
                </a:extLst>
              </p:cNvPr>
              <p:cNvSpPr/>
              <p:nvPr/>
            </p:nvSpPr>
            <p:spPr>
              <a:xfrm>
                <a:off x="3274500" y="457325"/>
                <a:ext cx="388875" cy="265525"/>
              </a:xfrm>
              <a:custGeom>
                <a:avLst/>
                <a:gdLst/>
                <a:ahLst/>
                <a:cxnLst/>
                <a:rect l="l" t="t" r="r" b="b"/>
                <a:pathLst>
                  <a:path w="15555" h="10621" extrusionOk="0">
                    <a:moveTo>
                      <a:pt x="7502" y="1"/>
                    </a:moveTo>
                    <a:cubicBezTo>
                      <a:pt x="5942" y="2001"/>
                      <a:pt x="429" y="3430"/>
                      <a:pt x="429" y="3430"/>
                    </a:cubicBezTo>
                    <a:cubicBezTo>
                      <a:pt x="1" y="4513"/>
                      <a:pt x="620" y="5835"/>
                      <a:pt x="620" y="5835"/>
                    </a:cubicBezTo>
                    <a:cubicBezTo>
                      <a:pt x="3263" y="6490"/>
                      <a:pt x="5799" y="7192"/>
                      <a:pt x="7394" y="8585"/>
                    </a:cubicBezTo>
                    <a:cubicBezTo>
                      <a:pt x="7775" y="8907"/>
                      <a:pt x="8109" y="9276"/>
                      <a:pt x="8371" y="9692"/>
                    </a:cubicBezTo>
                    <a:cubicBezTo>
                      <a:pt x="8383" y="9716"/>
                      <a:pt x="8406" y="9752"/>
                      <a:pt x="8418" y="9776"/>
                    </a:cubicBezTo>
                    <a:lnTo>
                      <a:pt x="11431" y="10431"/>
                    </a:lnTo>
                    <a:cubicBezTo>
                      <a:pt x="11562" y="10466"/>
                      <a:pt x="11705" y="10478"/>
                      <a:pt x="11835" y="10502"/>
                    </a:cubicBezTo>
                    <a:cubicBezTo>
                      <a:pt x="12470" y="10587"/>
                      <a:pt x="13071" y="10621"/>
                      <a:pt x="13597" y="10621"/>
                    </a:cubicBezTo>
                    <a:cubicBezTo>
                      <a:pt x="14759" y="10621"/>
                      <a:pt x="15555" y="10458"/>
                      <a:pt x="15538" y="10335"/>
                    </a:cubicBezTo>
                    <a:cubicBezTo>
                      <a:pt x="14717" y="5989"/>
                      <a:pt x="12621" y="3382"/>
                      <a:pt x="10752" y="1870"/>
                    </a:cubicBezTo>
                    <a:cubicBezTo>
                      <a:pt x="10192" y="1417"/>
                      <a:pt x="9669" y="1072"/>
                      <a:pt x="9192" y="798"/>
                    </a:cubicBezTo>
                    <a:cubicBezTo>
                      <a:pt x="8061" y="144"/>
                      <a:pt x="7502" y="1"/>
                      <a:pt x="7502"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9;p29">
                <a:extLst>
                  <a:ext uri="{FF2B5EF4-FFF2-40B4-BE49-F238E27FC236}">
                    <a16:creationId xmlns:a16="http://schemas.microsoft.com/office/drawing/2014/main" id="{34E6FED9-8790-4AE4-AADA-C41C631DD874}"/>
                  </a:ext>
                </a:extLst>
              </p:cNvPr>
              <p:cNvSpPr/>
              <p:nvPr/>
            </p:nvSpPr>
            <p:spPr>
              <a:xfrm>
                <a:off x="3444175" y="476975"/>
                <a:ext cx="99125" cy="45575"/>
              </a:xfrm>
              <a:custGeom>
                <a:avLst/>
                <a:gdLst/>
                <a:ahLst/>
                <a:cxnLst/>
                <a:rect l="l" t="t" r="r" b="b"/>
                <a:pathLst>
                  <a:path w="3965" h="1823" extrusionOk="0">
                    <a:moveTo>
                      <a:pt x="2405" y="0"/>
                    </a:moveTo>
                    <a:lnTo>
                      <a:pt x="619" y="441"/>
                    </a:lnTo>
                    <a:cubicBezTo>
                      <a:pt x="238" y="536"/>
                      <a:pt x="0" y="917"/>
                      <a:pt x="95" y="1298"/>
                    </a:cubicBezTo>
                    <a:cubicBezTo>
                      <a:pt x="179" y="1620"/>
                      <a:pt x="465" y="1822"/>
                      <a:pt x="774" y="1822"/>
                    </a:cubicBezTo>
                    <a:cubicBezTo>
                      <a:pt x="834" y="1822"/>
                      <a:pt x="893" y="1822"/>
                      <a:pt x="953" y="1810"/>
                    </a:cubicBezTo>
                    <a:lnTo>
                      <a:pt x="3965" y="1084"/>
                    </a:lnTo>
                    <a:cubicBezTo>
                      <a:pt x="3405" y="631"/>
                      <a:pt x="2882" y="286"/>
                      <a:pt x="2405"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0;p29">
                <a:extLst>
                  <a:ext uri="{FF2B5EF4-FFF2-40B4-BE49-F238E27FC236}">
                    <a16:creationId xmlns:a16="http://schemas.microsoft.com/office/drawing/2014/main" id="{4D275B1D-DD60-46BE-B5E7-808B0DAA9D0F}"/>
                  </a:ext>
                </a:extLst>
              </p:cNvPr>
              <p:cNvSpPr/>
              <p:nvPr/>
            </p:nvSpPr>
            <p:spPr>
              <a:xfrm>
                <a:off x="3459350" y="608350"/>
                <a:ext cx="68475" cy="91300"/>
              </a:xfrm>
              <a:custGeom>
                <a:avLst/>
                <a:gdLst/>
                <a:ahLst/>
                <a:cxnLst/>
                <a:rect l="l" t="t" r="r" b="b"/>
                <a:pathLst>
                  <a:path w="2739" h="3652" extrusionOk="0">
                    <a:moveTo>
                      <a:pt x="1935" y="1"/>
                    </a:moveTo>
                    <a:cubicBezTo>
                      <a:pt x="1698" y="1"/>
                      <a:pt x="1467" y="122"/>
                      <a:pt x="1334" y="341"/>
                    </a:cubicBezTo>
                    <a:lnTo>
                      <a:pt x="0" y="2544"/>
                    </a:lnTo>
                    <a:cubicBezTo>
                      <a:pt x="381" y="2866"/>
                      <a:pt x="715" y="3235"/>
                      <a:pt x="977" y="3651"/>
                    </a:cubicBezTo>
                    <a:lnTo>
                      <a:pt x="2536" y="1068"/>
                    </a:lnTo>
                    <a:cubicBezTo>
                      <a:pt x="2739" y="734"/>
                      <a:pt x="2632" y="306"/>
                      <a:pt x="2298" y="103"/>
                    </a:cubicBezTo>
                    <a:cubicBezTo>
                      <a:pt x="2184" y="34"/>
                      <a:pt x="2059" y="1"/>
                      <a:pt x="1935"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1;p29">
                <a:extLst>
                  <a:ext uri="{FF2B5EF4-FFF2-40B4-BE49-F238E27FC236}">
                    <a16:creationId xmlns:a16="http://schemas.microsoft.com/office/drawing/2014/main" id="{73F28884-9648-4151-A893-C7A314DB397B}"/>
                  </a:ext>
                </a:extLst>
              </p:cNvPr>
              <p:cNvSpPr/>
              <p:nvPr/>
            </p:nvSpPr>
            <p:spPr>
              <a:xfrm>
                <a:off x="2461900" y="1618375"/>
                <a:ext cx="384900" cy="313750"/>
              </a:xfrm>
              <a:custGeom>
                <a:avLst/>
                <a:gdLst/>
                <a:ahLst/>
                <a:cxnLst/>
                <a:rect l="l" t="t" r="r" b="b"/>
                <a:pathLst>
                  <a:path w="15396" h="12550" extrusionOk="0">
                    <a:moveTo>
                      <a:pt x="7730" y="0"/>
                    </a:moveTo>
                    <a:cubicBezTo>
                      <a:pt x="5730" y="0"/>
                      <a:pt x="3906" y="291"/>
                      <a:pt x="3906" y="291"/>
                    </a:cubicBezTo>
                    <a:cubicBezTo>
                      <a:pt x="3906" y="291"/>
                      <a:pt x="513" y="1541"/>
                      <a:pt x="143" y="6541"/>
                    </a:cubicBezTo>
                    <a:cubicBezTo>
                      <a:pt x="1" y="8601"/>
                      <a:pt x="763" y="10375"/>
                      <a:pt x="1156" y="11304"/>
                    </a:cubicBezTo>
                    <a:cubicBezTo>
                      <a:pt x="1356" y="11776"/>
                      <a:pt x="2013" y="12447"/>
                      <a:pt x="3463" y="12447"/>
                    </a:cubicBezTo>
                    <a:cubicBezTo>
                      <a:pt x="3475" y="12447"/>
                      <a:pt x="3488" y="12447"/>
                      <a:pt x="3501" y="12447"/>
                    </a:cubicBezTo>
                    <a:cubicBezTo>
                      <a:pt x="4128" y="12439"/>
                      <a:pt x="4604" y="12436"/>
                      <a:pt x="4961" y="12436"/>
                    </a:cubicBezTo>
                    <a:cubicBezTo>
                      <a:pt x="5673" y="12436"/>
                      <a:pt x="5906" y="12447"/>
                      <a:pt x="5906" y="12447"/>
                    </a:cubicBezTo>
                    <a:cubicBezTo>
                      <a:pt x="5906" y="12447"/>
                      <a:pt x="6505" y="12550"/>
                      <a:pt x="7253" y="12550"/>
                    </a:cubicBezTo>
                    <a:cubicBezTo>
                      <a:pt x="8228" y="12550"/>
                      <a:pt x="9457" y="12375"/>
                      <a:pt x="9942" y="11566"/>
                    </a:cubicBezTo>
                    <a:cubicBezTo>
                      <a:pt x="10240" y="11078"/>
                      <a:pt x="5716" y="10018"/>
                      <a:pt x="5716" y="10018"/>
                    </a:cubicBezTo>
                    <a:cubicBezTo>
                      <a:pt x="5716" y="10018"/>
                      <a:pt x="12538" y="9339"/>
                      <a:pt x="12609" y="8518"/>
                    </a:cubicBezTo>
                    <a:cubicBezTo>
                      <a:pt x="12740" y="7160"/>
                      <a:pt x="6049" y="6565"/>
                      <a:pt x="6049" y="6565"/>
                    </a:cubicBezTo>
                    <a:cubicBezTo>
                      <a:pt x="6049" y="6565"/>
                      <a:pt x="15395" y="6160"/>
                      <a:pt x="13478" y="4672"/>
                    </a:cubicBezTo>
                    <a:cubicBezTo>
                      <a:pt x="11562" y="3184"/>
                      <a:pt x="5204" y="3077"/>
                      <a:pt x="5204" y="3077"/>
                    </a:cubicBezTo>
                    <a:cubicBezTo>
                      <a:pt x="5204" y="3077"/>
                      <a:pt x="13764" y="2600"/>
                      <a:pt x="12383" y="1160"/>
                    </a:cubicBezTo>
                    <a:cubicBezTo>
                      <a:pt x="11515" y="241"/>
                      <a:pt x="9550" y="0"/>
                      <a:pt x="7730"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2;p29">
                <a:extLst>
                  <a:ext uri="{FF2B5EF4-FFF2-40B4-BE49-F238E27FC236}">
                    <a16:creationId xmlns:a16="http://schemas.microsoft.com/office/drawing/2014/main" id="{C1E56B61-7947-4AC7-8629-D16085014EE1}"/>
                  </a:ext>
                </a:extLst>
              </p:cNvPr>
              <p:cNvSpPr/>
              <p:nvPr/>
            </p:nvSpPr>
            <p:spPr>
              <a:xfrm>
                <a:off x="2533050" y="1525900"/>
                <a:ext cx="53600" cy="133975"/>
              </a:xfrm>
              <a:custGeom>
                <a:avLst/>
                <a:gdLst/>
                <a:ahLst/>
                <a:cxnLst/>
                <a:rect l="l" t="t" r="r" b="b"/>
                <a:pathLst>
                  <a:path w="2144" h="5359" extrusionOk="0">
                    <a:moveTo>
                      <a:pt x="1758" y="0"/>
                    </a:moveTo>
                    <a:cubicBezTo>
                      <a:pt x="1491" y="0"/>
                      <a:pt x="877" y="574"/>
                      <a:pt x="703" y="1025"/>
                    </a:cubicBezTo>
                    <a:cubicBezTo>
                      <a:pt x="0" y="2847"/>
                      <a:pt x="584" y="5311"/>
                      <a:pt x="584" y="5311"/>
                    </a:cubicBezTo>
                    <a:lnTo>
                      <a:pt x="1858" y="5359"/>
                    </a:lnTo>
                    <a:cubicBezTo>
                      <a:pt x="2012" y="3859"/>
                      <a:pt x="2143" y="1537"/>
                      <a:pt x="1858" y="49"/>
                    </a:cubicBezTo>
                    <a:cubicBezTo>
                      <a:pt x="1836" y="15"/>
                      <a:pt x="1802" y="0"/>
                      <a:pt x="175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3;p29">
                <a:extLst>
                  <a:ext uri="{FF2B5EF4-FFF2-40B4-BE49-F238E27FC236}">
                    <a16:creationId xmlns:a16="http://schemas.microsoft.com/office/drawing/2014/main" id="{3339E952-179B-49BB-BBC8-C9F1F8E31C84}"/>
                  </a:ext>
                </a:extLst>
              </p:cNvPr>
              <p:cNvSpPr/>
              <p:nvPr/>
            </p:nvSpPr>
            <p:spPr>
              <a:xfrm>
                <a:off x="2867600" y="553800"/>
                <a:ext cx="219700" cy="285775"/>
              </a:xfrm>
              <a:custGeom>
                <a:avLst/>
                <a:gdLst/>
                <a:ahLst/>
                <a:cxnLst/>
                <a:rect l="l" t="t" r="r" b="b"/>
                <a:pathLst>
                  <a:path w="8788" h="11431" extrusionOk="0">
                    <a:moveTo>
                      <a:pt x="4454" y="0"/>
                    </a:moveTo>
                    <a:cubicBezTo>
                      <a:pt x="3306" y="0"/>
                      <a:pt x="910" y="414"/>
                      <a:pt x="1" y="3702"/>
                    </a:cubicBezTo>
                    <a:cubicBezTo>
                      <a:pt x="1" y="3702"/>
                      <a:pt x="1565" y="11430"/>
                      <a:pt x="8657" y="11430"/>
                    </a:cubicBezTo>
                    <a:cubicBezTo>
                      <a:pt x="8701" y="11430"/>
                      <a:pt x="8744" y="11430"/>
                      <a:pt x="8788" y="11429"/>
                    </a:cubicBezTo>
                    <a:lnTo>
                      <a:pt x="8788" y="4893"/>
                    </a:lnTo>
                    <a:cubicBezTo>
                      <a:pt x="8788" y="4893"/>
                      <a:pt x="4990" y="3440"/>
                      <a:pt x="5085" y="47"/>
                    </a:cubicBezTo>
                    <a:cubicBezTo>
                      <a:pt x="5085" y="47"/>
                      <a:pt x="4840" y="0"/>
                      <a:pt x="4454"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4;p29">
                <a:extLst>
                  <a:ext uri="{FF2B5EF4-FFF2-40B4-BE49-F238E27FC236}">
                    <a16:creationId xmlns:a16="http://schemas.microsoft.com/office/drawing/2014/main" id="{DE948FA2-132D-497E-9BE0-0E41AE6D2C7D}"/>
                  </a:ext>
                </a:extLst>
              </p:cNvPr>
              <p:cNvSpPr/>
              <p:nvPr/>
            </p:nvSpPr>
            <p:spPr>
              <a:xfrm>
                <a:off x="3188175" y="553800"/>
                <a:ext cx="220900" cy="285775"/>
              </a:xfrm>
              <a:custGeom>
                <a:avLst/>
                <a:gdLst/>
                <a:ahLst/>
                <a:cxnLst/>
                <a:rect l="l" t="t" r="r" b="b"/>
                <a:pathLst>
                  <a:path w="8836" h="11431" extrusionOk="0">
                    <a:moveTo>
                      <a:pt x="4380" y="0"/>
                    </a:moveTo>
                    <a:cubicBezTo>
                      <a:pt x="3995" y="0"/>
                      <a:pt x="3751" y="47"/>
                      <a:pt x="3751" y="47"/>
                    </a:cubicBezTo>
                    <a:cubicBezTo>
                      <a:pt x="3847" y="3440"/>
                      <a:pt x="1" y="4702"/>
                      <a:pt x="1" y="4702"/>
                    </a:cubicBezTo>
                    <a:lnTo>
                      <a:pt x="1" y="11429"/>
                    </a:lnTo>
                    <a:cubicBezTo>
                      <a:pt x="44" y="11430"/>
                      <a:pt x="88" y="11430"/>
                      <a:pt x="131" y="11430"/>
                    </a:cubicBezTo>
                    <a:cubicBezTo>
                      <a:pt x="7224" y="11430"/>
                      <a:pt x="8835" y="3702"/>
                      <a:pt x="8835" y="3702"/>
                    </a:cubicBezTo>
                    <a:cubicBezTo>
                      <a:pt x="7917" y="414"/>
                      <a:pt x="5525" y="0"/>
                      <a:pt x="4380"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5;p29">
                <a:extLst>
                  <a:ext uri="{FF2B5EF4-FFF2-40B4-BE49-F238E27FC236}">
                    <a16:creationId xmlns:a16="http://schemas.microsoft.com/office/drawing/2014/main" id="{7ED6180D-C5DF-417C-87F9-54926E3D4B4D}"/>
                  </a:ext>
                </a:extLst>
              </p:cNvPr>
              <p:cNvSpPr/>
              <p:nvPr/>
            </p:nvSpPr>
            <p:spPr>
              <a:xfrm>
                <a:off x="4914600" y="1973875"/>
                <a:ext cx="539125" cy="3665875"/>
              </a:xfrm>
              <a:custGeom>
                <a:avLst/>
                <a:gdLst/>
                <a:ahLst/>
                <a:cxnLst/>
                <a:rect l="l" t="t" r="r" b="b"/>
                <a:pathLst>
                  <a:path w="21565" h="146635" extrusionOk="0">
                    <a:moveTo>
                      <a:pt x="0" y="1"/>
                    </a:moveTo>
                    <a:lnTo>
                      <a:pt x="4489" y="145209"/>
                    </a:lnTo>
                    <a:cubicBezTo>
                      <a:pt x="4489" y="145209"/>
                      <a:pt x="10433" y="146634"/>
                      <a:pt x="15122" y="146634"/>
                    </a:cubicBezTo>
                    <a:cubicBezTo>
                      <a:pt x="18711" y="146634"/>
                      <a:pt x="21565" y="145799"/>
                      <a:pt x="20455" y="142852"/>
                    </a:cubicBezTo>
                    <a:cubicBezTo>
                      <a:pt x="17895" y="136053"/>
                      <a:pt x="14561" y="60604"/>
                      <a:pt x="12811" y="44768"/>
                    </a:cubicBezTo>
                    <a:cubicBezTo>
                      <a:pt x="11049" y="28933"/>
                      <a:pt x="1" y="2"/>
                      <a:pt x="0" y="1"/>
                    </a:cubicBez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6;p29">
                <a:extLst>
                  <a:ext uri="{FF2B5EF4-FFF2-40B4-BE49-F238E27FC236}">
                    <a16:creationId xmlns:a16="http://schemas.microsoft.com/office/drawing/2014/main" id="{B8C9FFF9-0242-48D0-8E2A-5DC258B4A67D}"/>
                  </a:ext>
                </a:extLst>
              </p:cNvPr>
              <p:cNvSpPr/>
              <p:nvPr/>
            </p:nvSpPr>
            <p:spPr>
              <a:xfrm>
                <a:off x="5010725" y="851425"/>
                <a:ext cx="576600" cy="695050"/>
              </a:xfrm>
              <a:custGeom>
                <a:avLst/>
                <a:gdLst/>
                <a:ahLst/>
                <a:cxnLst/>
                <a:rect l="l" t="t" r="r" b="b"/>
                <a:pathLst>
                  <a:path w="23064" h="27802" extrusionOk="0">
                    <a:moveTo>
                      <a:pt x="3299" y="1"/>
                    </a:moveTo>
                    <a:cubicBezTo>
                      <a:pt x="1" y="4787"/>
                      <a:pt x="1" y="17062"/>
                      <a:pt x="1" y="17062"/>
                    </a:cubicBezTo>
                    <a:lnTo>
                      <a:pt x="23063" y="27802"/>
                    </a:lnTo>
                    <a:lnTo>
                      <a:pt x="20420" y="13705"/>
                    </a:lnTo>
                    <a:lnTo>
                      <a:pt x="3299" y="1"/>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7;p29">
                <a:extLst>
                  <a:ext uri="{FF2B5EF4-FFF2-40B4-BE49-F238E27FC236}">
                    <a16:creationId xmlns:a16="http://schemas.microsoft.com/office/drawing/2014/main" id="{FC090CCF-255F-48C2-8D81-BA6735D48D44}"/>
                  </a:ext>
                </a:extLst>
              </p:cNvPr>
              <p:cNvSpPr/>
              <p:nvPr/>
            </p:nvSpPr>
            <p:spPr>
              <a:xfrm>
                <a:off x="3837075" y="5720150"/>
                <a:ext cx="167000" cy="212975"/>
              </a:xfrm>
              <a:custGeom>
                <a:avLst/>
                <a:gdLst/>
                <a:ahLst/>
                <a:cxnLst/>
                <a:rect l="l" t="t" r="r" b="b"/>
                <a:pathLst>
                  <a:path w="6680" h="8519" extrusionOk="0">
                    <a:moveTo>
                      <a:pt x="2163" y="0"/>
                    </a:moveTo>
                    <a:cubicBezTo>
                      <a:pt x="1400" y="0"/>
                      <a:pt x="647" y="155"/>
                      <a:pt x="0" y="573"/>
                    </a:cubicBezTo>
                    <a:lnTo>
                      <a:pt x="0" y="7836"/>
                    </a:lnTo>
                    <a:cubicBezTo>
                      <a:pt x="1007" y="8293"/>
                      <a:pt x="2085" y="8518"/>
                      <a:pt x="3226" y="8518"/>
                    </a:cubicBezTo>
                    <a:cubicBezTo>
                      <a:pt x="3839" y="8518"/>
                      <a:pt x="4471" y="8453"/>
                      <a:pt x="5120" y="8324"/>
                    </a:cubicBezTo>
                    <a:lnTo>
                      <a:pt x="6680" y="1311"/>
                    </a:lnTo>
                    <a:cubicBezTo>
                      <a:pt x="6680" y="1311"/>
                      <a:pt x="4380" y="0"/>
                      <a:pt x="2163"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8;p29">
                <a:extLst>
                  <a:ext uri="{FF2B5EF4-FFF2-40B4-BE49-F238E27FC236}">
                    <a16:creationId xmlns:a16="http://schemas.microsoft.com/office/drawing/2014/main" id="{9E78357A-FE19-454D-9F4C-B850ACB03E6F}"/>
                  </a:ext>
                </a:extLst>
              </p:cNvPr>
              <p:cNvSpPr/>
              <p:nvPr/>
            </p:nvSpPr>
            <p:spPr>
              <a:xfrm>
                <a:off x="4786600" y="5744800"/>
                <a:ext cx="167000" cy="209950"/>
              </a:xfrm>
              <a:custGeom>
                <a:avLst/>
                <a:gdLst/>
                <a:ahLst/>
                <a:cxnLst/>
                <a:rect l="l" t="t" r="r" b="b"/>
                <a:pathLst>
                  <a:path w="6680" h="8398" extrusionOk="0">
                    <a:moveTo>
                      <a:pt x="4508" y="0"/>
                    </a:moveTo>
                    <a:cubicBezTo>
                      <a:pt x="2294" y="0"/>
                      <a:pt x="0" y="1302"/>
                      <a:pt x="0" y="1302"/>
                    </a:cubicBezTo>
                    <a:lnTo>
                      <a:pt x="774" y="8398"/>
                    </a:lnTo>
                    <a:lnTo>
                      <a:pt x="5727" y="7921"/>
                    </a:lnTo>
                    <a:lnTo>
                      <a:pt x="6680" y="575"/>
                    </a:lnTo>
                    <a:cubicBezTo>
                      <a:pt x="6031" y="156"/>
                      <a:pt x="5274" y="0"/>
                      <a:pt x="450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9;p29">
                <a:extLst>
                  <a:ext uri="{FF2B5EF4-FFF2-40B4-BE49-F238E27FC236}">
                    <a16:creationId xmlns:a16="http://schemas.microsoft.com/office/drawing/2014/main" id="{F56F471D-8035-4A79-B69A-761E0F8CB2AF}"/>
                  </a:ext>
                </a:extLst>
              </p:cNvPr>
              <p:cNvSpPr/>
              <p:nvPr/>
            </p:nvSpPr>
            <p:spPr>
              <a:xfrm>
                <a:off x="3346825" y="5855325"/>
                <a:ext cx="655175" cy="347375"/>
              </a:xfrm>
              <a:custGeom>
                <a:avLst/>
                <a:gdLst/>
                <a:ahLst/>
                <a:cxnLst/>
                <a:rect l="l" t="t" r="r" b="b"/>
                <a:pathLst>
                  <a:path w="26207" h="13895" extrusionOk="0">
                    <a:moveTo>
                      <a:pt x="18920" y="0"/>
                    </a:moveTo>
                    <a:cubicBezTo>
                      <a:pt x="18920" y="0"/>
                      <a:pt x="14098" y="2810"/>
                      <a:pt x="12479" y="4477"/>
                    </a:cubicBezTo>
                    <a:cubicBezTo>
                      <a:pt x="12479" y="4477"/>
                      <a:pt x="6847" y="5620"/>
                      <a:pt x="3037" y="8084"/>
                    </a:cubicBezTo>
                    <a:cubicBezTo>
                      <a:pt x="1632" y="8989"/>
                      <a:pt x="632" y="10454"/>
                      <a:pt x="215" y="12132"/>
                    </a:cubicBezTo>
                    <a:cubicBezTo>
                      <a:pt x="72" y="12704"/>
                      <a:pt x="1" y="13287"/>
                      <a:pt x="1" y="13895"/>
                    </a:cubicBezTo>
                    <a:lnTo>
                      <a:pt x="24956" y="13895"/>
                    </a:lnTo>
                    <a:cubicBezTo>
                      <a:pt x="25016" y="13311"/>
                      <a:pt x="25087" y="12728"/>
                      <a:pt x="25159" y="12132"/>
                    </a:cubicBezTo>
                    <a:cubicBezTo>
                      <a:pt x="25599" y="8584"/>
                      <a:pt x="26207" y="4870"/>
                      <a:pt x="25159" y="976"/>
                    </a:cubicBezTo>
                    <a:cubicBezTo>
                      <a:pt x="25159" y="976"/>
                      <a:pt x="24650" y="1159"/>
                      <a:pt x="23687" y="1159"/>
                    </a:cubicBezTo>
                    <a:cubicBezTo>
                      <a:pt x="22626" y="1159"/>
                      <a:pt x="21012" y="937"/>
                      <a:pt x="18920"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0;p29">
                <a:extLst>
                  <a:ext uri="{FF2B5EF4-FFF2-40B4-BE49-F238E27FC236}">
                    <a16:creationId xmlns:a16="http://schemas.microsoft.com/office/drawing/2014/main" id="{015757B6-2F60-46E2-880A-A7D0288A4933}"/>
                  </a:ext>
                </a:extLst>
              </p:cNvPr>
              <p:cNvSpPr/>
              <p:nvPr/>
            </p:nvSpPr>
            <p:spPr>
              <a:xfrm>
                <a:off x="3469475" y="5977050"/>
                <a:ext cx="240225" cy="53900"/>
              </a:xfrm>
              <a:custGeom>
                <a:avLst/>
                <a:gdLst/>
                <a:ahLst/>
                <a:cxnLst/>
                <a:rect l="l" t="t" r="r" b="b"/>
                <a:pathLst>
                  <a:path w="9609" h="2156" extrusionOk="0">
                    <a:moveTo>
                      <a:pt x="4263" y="1"/>
                    </a:moveTo>
                    <a:cubicBezTo>
                      <a:pt x="1727" y="1"/>
                      <a:pt x="0" y="2156"/>
                      <a:pt x="0" y="2156"/>
                    </a:cubicBezTo>
                    <a:lnTo>
                      <a:pt x="2012" y="1358"/>
                    </a:lnTo>
                    <a:cubicBezTo>
                      <a:pt x="2012" y="1358"/>
                      <a:pt x="2858" y="1027"/>
                      <a:pt x="4291" y="1027"/>
                    </a:cubicBezTo>
                    <a:cubicBezTo>
                      <a:pt x="4641" y="1027"/>
                      <a:pt x="5025" y="1047"/>
                      <a:pt x="5441" y="1096"/>
                    </a:cubicBezTo>
                    <a:cubicBezTo>
                      <a:pt x="6418" y="1203"/>
                      <a:pt x="7215" y="1501"/>
                      <a:pt x="7775" y="1751"/>
                    </a:cubicBezTo>
                    <a:cubicBezTo>
                      <a:pt x="8132" y="1914"/>
                      <a:pt x="8516" y="1999"/>
                      <a:pt x="8905" y="1999"/>
                    </a:cubicBezTo>
                    <a:cubicBezTo>
                      <a:pt x="9140" y="1999"/>
                      <a:pt x="9376" y="1968"/>
                      <a:pt x="9609" y="1906"/>
                    </a:cubicBezTo>
                    <a:cubicBezTo>
                      <a:pt x="9609" y="1906"/>
                      <a:pt x="7775" y="1"/>
                      <a:pt x="4263" y="1"/>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1;p29">
                <a:extLst>
                  <a:ext uri="{FF2B5EF4-FFF2-40B4-BE49-F238E27FC236}">
                    <a16:creationId xmlns:a16="http://schemas.microsoft.com/office/drawing/2014/main" id="{439DD72C-E0CE-46E3-B8BA-75F96A786CB6}"/>
                  </a:ext>
                </a:extLst>
              </p:cNvPr>
              <p:cNvSpPr/>
              <p:nvPr/>
            </p:nvSpPr>
            <p:spPr>
              <a:xfrm>
                <a:off x="3556375" y="5950275"/>
                <a:ext cx="239950" cy="53900"/>
              </a:xfrm>
              <a:custGeom>
                <a:avLst/>
                <a:gdLst/>
                <a:ahLst/>
                <a:cxnLst/>
                <a:rect l="l" t="t" r="r" b="b"/>
                <a:pathLst>
                  <a:path w="9598" h="2156" extrusionOk="0">
                    <a:moveTo>
                      <a:pt x="4296" y="0"/>
                    </a:moveTo>
                    <a:cubicBezTo>
                      <a:pt x="4285" y="0"/>
                      <a:pt x="4274" y="0"/>
                      <a:pt x="4263" y="0"/>
                    </a:cubicBezTo>
                    <a:cubicBezTo>
                      <a:pt x="1727" y="0"/>
                      <a:pt x="1" y="2155"/>
                      <a:pt x="1" y="2155"/>
                    </a:cubicBezTo>
                    <a:lnTo>
                      <a:pt x="2001" y="1346"/>
                    </a:lnTo>
                    <a:cubicBezTo>
                      <a:pt x="2001" y="1346"/>
                      <a:pt x="2856" y="1019"/>
                      <a:pt x="4307" y="1019"/>
                    </a:cubicBezTo>
                    <a:cubicBezTo>
                      <a:pt x="4653" y="1019"/>
                      <a:pt x="5032" y="1038"/>
                      <a:pt x="5442" y="1084"/>
                    </a:cubicBezTo>
                    <a:cubicBezTo>
                      <a:pt x="6418" y="1203"/>
                      <a:pt x="7216" y="1488"/>
                      <a:pt x="7764" y="1750"/>
                    </a:cubicBezTo>
                    <a:cubicBezTo>
                      <a:pt x="8128" y="1914"/>
                      <a:pt x="8515" y="1998"/>
                      <a:pt x="8903" y="1998"/>
                    </a:cubicBezTo>
                    <a:cubicBezTo>
                      <a:pt x="9136" y="1998"/>
                      <a:pt x="9369" y="1968"/>
                      <a:pt x="9597" y="1905"/>
                    </a:cubicBezTo>
                    <a:cubicBezTo>
                      <a:pt x="9597" y="1905"/>
                      <a:pt x="7787" y="0"/>
                      <a:pt x="4296" y="0"/>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2;p29">
                <a:extLst>
                  <a:ext uri="{FF2B5EF4-FFF2-40B4-BE49-F238E27FC236}">
                    <a16:creationId xmlns:a16="http://schemas.microsoft.com/office/drawing/2014/main" id="{2B34DFBF-B3F4-4278-9ED6-3EA475BF3290}"/>
                  </a:ext>
                </a:extLst>
              </p:cNvPr>
              <p:cNvSpPr/>
              <p:nvPr/>
            </p:nvSpPr>
            <p:spPr>
              <a:xfrm>
                <a:off x="3645975" y="5919000"/>
                <a:ext cx="239950" cy="53900"/>
              </a:xfrm>
              <a:custGeom>
                <a:avLst/>
                <a:gdLst/>
                <a:ahLst/>
                <a:cxnLst/>
                <a:rect l="l" t="t" r="r" b="b"/>
                <a:pathLst>
                  <a:path w="9598" h="2156" extrusionOk="0">
                    <a:moveTo>
                      <a:pt x="4251" y="1"/>
                    </a:moveTo>
                    <a:cubicBezTo>
                      <a:pt x="1715" y="1"/>
                      <a:pt x="1" y="2156"/>
                      <a:pt x="1" y="2156"/>
                    </a:cubicBezTo>
                    <a:lnTo>
                      <a:pt x="2001" y="1358"/>
                    </a:lnTo>
                    <a:cubicBezTo>
                      <a:pt x="2001" y="1358"/>
                      <a:pt x="2847" y="1028"/>
                      <a:pt x="4279" y="1028"/>
                    </a:cubicBezTo>
                    <a:cubicBezTo>
                      <a:pt x="4629" y="1028"/>
                      <a:pt x="5014" y="1047"/>
                      <a:pt x="5430" y="1096"/>
                    </a:cubicBezTo>
                    <a:cubicBezTo>
                      <a:pt x="6406" y="1204"/>
                      <a:pt x="7204" y="1489"/>
                      <a:pt x="7764" y="1751"/>
                    </a:cubicBezTo>
                    <a:cubicBezTo>
                      <a:pt x="8120" y="1915"/>
                      <a:pt x="8505" y="1999"/>
                      <a:pt x="8894" y="1999"/>
                    </a:cubicBezTo>
                    <a:cubicBezTo>
                      <a:pt x="9128" y="1999"/>
                      <a:pt x="9364" y="1969"/>
                      <a:pt x="9597" y="1906"/>
                    </a:cubicBezTo>
                    <a:cubicBezTo>
                      <a:pt x="9597" y="1906"/>
                      <a:pt x="7764" y="1"/>
                      <a:pt x="4251" y="1"/>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3;p29">
                <a:extLst>
                  <a:ext uri="{FF2B5EF4-FFF2-40B4-BE49-F238E27FC236}">
                    <a16:creationId xmlns:a16="http://schemas.microsoft.com/office/drawing/2014/main" id="{92273FAF-29D8-48A0-B9B1-9FD94CB198AC}"/>
                  </a:ext>
                </a:extLst>
              </p:cNvPr>
              <p:cNvSpPr/>
              <p:nvPr/>
            </p:nvSpPr>
            <p:spPr>
              <a:xfrm>
                <a:off x="3346825" y="6158625"/>
                <a:ext cx="628975" cy="44075"/>
              </a:xfrm>
              <a:custGeom>
                <a:avLst/>
                <a:gdLst/>
                <a:ahLst/>
                <a:cxnLst/>
                <a:rect l="l" t="t" r="r" b="b"/>
                <a:pathLst>
                  <a:path w="25159" h="1763" extrusionOk="0">
                    <a:moveTo>
                      <a:pt x="215" y="0"/>
                    </a:moveTo>
                    <a:cubicBezTo>
                      <a:pt x="72" y="572"/>
                      <a:pt x="1" y="1155"/>
                      <a:pt x="1" y="1763"/>
                    </a:cubicBezTo>
                    <a:lnTo>
                      <a:pt x="24956" y="1763"/>
                    </a:lnTo>
                    <a:cubicBezTo>
                      <a:pt x="25016" y="1179"/>
                      <a:pt x="25087" y="596"/>
                      <a:pt x="25159" y="0"/>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4;p29">
                <a:extLst>
                  <a:ext uri="{FF2B5EF4-FFF2-40B4-BE49-F238E27FC236}">
                    <a16:creationId xmlns:a16="http://schemas.microsoft.com/office/drawing/2014/main" id="{A5528BEF-0743-48A6-8759-A218AA72BF57}"/>
                  </a:ext>
                </a:extLst>
              </p:cNvPr>
              <p:cNvSpPr/>
              <p:nvPr/>
            </p:nvSpPr>
            <p:spPr>
              <a:xfrm>
                <a:off x="4765750" y="5867525"/>
                <a:ext cx="490575" cy="335175"/>
              </a:xfrm>
              <a:custGeom>
                <a:avLst/>
                <a:gdLst/>
                <a:ahLst/>
                <a:cxnLst/>
                <a:rect l="l" t="t" r="r" b="b"/>
                <a:pathLst>
                  <a:path w="19623" h="13407" extrusionOk="0">
                    <a:moveTo>
                      <a:pt x="6954" y="0"/>
                    </a:moveTo>
                    <a:cubicBezTo>
                      <a:pt x="6297" y="536"/>
                      <a:pt x="4988" y="680"/>
                      <a:pt x="3774" y="680"/>
                    </a:cubicBezTo>
                    <a:cubicBezTo>
                      <a:pt x="2372" y="680"/>
                      <a:pt x="1096" y="488"/>
                      <a:pt x="1096" y="488"/>
                    </a:cubicBezTo>
                    <a:cubicBezTo>
                      <a:pt x="1" y="5287"/>
                      <a:pt x="465" y="9418"/>
                      <a:pt x="882" y="11644"/>
                    </a:cubicBezTo>
                    <a:cubicBezTo>
                      <a:pt x="1096" y="12764"/>
                      <a:pt x="1299" y="13407"/>
                      <a:pt x="1299" y="13407"/>
                    </a:cubicBezTo>
                    <a:lnTo>
                      <a:pt x="19575" y="13407"/>
                    </a:lnTo>
                    <a:cubicBezTo>
                      <a:pt x="19622" y="12776"/>
                      <a:pt x="19611" y="12192"/>
                      <a:pt x="19539" y="11644"/>
                    </a:cubicBezTo>
                    <a:cubicBezTo>
                      <a:pt x="18860" y="5715"/>
                      <a:pt x="12455" y="4144"/>
                      <a:pt x="12455" y="4144"/>
                    </a:cubicBezTo>
                    <a:cubicBezTo>
                      <a:pt x="8669" y="560"/>
                      <a:pt x="6954" y="0"/>
                      <a:pt x="6954"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5;p29">
                <a:extLst>
                  <a:ext uri="{FF2B5EF4-FFF2-40B4-BE49-F238E27FC236}">
                    <a16:creationId xmlns:a16="http://schemas.microsoft.com/office/drawing/2014/main" id="{8EE7C948-10C3-4D15-A01B-3094AD90CF67}"/>
                  </a:ext>
                </a:extLst>
              </p:cNvPr>
              <p:cNvSpPr/>
              <p:nvPr/>
            </p:nvSpPr>
            <p:spPr>
              <a:xfrm>
                <a:off x="5003600" y="5981225"/>
                <a:ext cx="188425" cy="54200"/>
              </a:xfrm>
              <a:custGeom>
                <a:avLst/>
                <a:gdLst/>
                <a:ahLst/>
                <a:cxnLst/>
                <a:rect l="l" t="t" r="r" b="b"/>
                <a:pathLst>
                  <a:path w="7537" h="2168" extrusionOk="0">
                    <a:moveTo>
                      <a:pt x="4201" y="0"/>
                    </a:moveTo>
                    <a:cubicBezTo>
                      <a:pt x="1432" y="0"/>
                      <a:pt x="0" y="1905"/>
                      <a:pt x="0" y="1905"/>
                    </a:cubicBezTo>
                    <a:cubicBezTo>
                      <a:pt x="184" y="1968"/>
                      <a:pt x="370" y="1999"/>
                      <a:pt x="556" y="1999"/>
                    </a:cubicBezTo>
                    <a:cubicBezTo>
                      <a:pt x="865" y="1999"/>
                      <a:pt x="1170" y="1914"/>
                      <a:pt x="1453" y="1751"/>
                    </a:cubicBezTo>
                    <a:cubicBezTo>
                      <a:pt x="1881" y="1489"/>
                      <a:pt x="2524" y="1203"/>
                      <a:pt x="3286" y="1084"/>
                    </a:cubicBezTo>
                    <a:cubicBezTo>
                      <a:pt x="3611" y="1038"/>
                      <a:pt x="3912" y="1020"/>
                      <a:pt x="4186" y="1020"/>
                    </a:cubicBezTo>
                    <a:cubicBezTo>
                      <a:pt x="5337" y="1020"/>
                      <a:pt x="6013" y="1346"/>
                      <a:pt x="6013" y="1346"/>
                    </a:cubicBezTo>
                    <a:lnTo>
                      <a:pt x="7537" y="2167"/>
                    </a:lnTo>
                    <a:cubicBezTo>
                      <a:pt x="7537" y="2167"/>
                      <a:pt x="6239" y="0"/>
                      <a:pt x="4227" y="0"/>
                    </a:cubicBezTo>
                    <a:cubicBezTo>
                      <a:pt x="4218" y="0"/>
                      <a:pt x="4210" y="0"/>
                      <a:pt x="4201" y="0"/>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6;p29">
                <a:extLst>
                  <a:ext uri="{FF2B5EF4-FFF2-40B4-BE49-F238E27FC236}">
                    <a16:creationId xmlns:a16="http://schemas.microsoft.com/office/drawing/2014/main" id="{A24DD3EB-FB8B-47F2-A361-6E72AC36FD26}"/>
                  </a:ext>
                </a:extLst>
              </p:cNvPr>
              <p:cNvSpPr/>
              <p:nvPr/>
            </p:nvSpPr>
            <p:spPr>
              <a:xfrm>
                <a:off x="4940475" y="5954125"/>
                <a:ext cx="189950" cy="53900"/>
              </a:xfrm>
              <a:custGeom>
                <a:avLst/>
                <a:gdLst/>
                <a:ahLst/>
                <a:cxnLst/>
                <a:rect l="l" t="t" r="r" b="b"/>
                <a:pathLst>
                  <a:path w="7598" h="2156" extrusionOk="0">
                    <a:moveTo>
                      <a:pt x="4228" y="1"/>
                    </a:moveTo>
                    <a:cubicBezTo>
                      <a:pt x="1442" y="1"/>
                      <a:pt x="1" y="1906"/>
                      <a:pt x="1" y="1906"/>
                    </a:cubicBezTo>
                    <a:cubicBezTo>
                      <a:pt x="180" y="1969"/>
                      <a:pt x="364" y="1999"/>
                      <a:pt x="548" y="1999"/>
                    </a:cubicBezTo>
                    <a:cubicBezTo>
                      <a:pt x="854" y="1999"/>
                      <a:pt x="1159" y="1915"/>
                      <a:pt x="1442" y="1751"/>
                    </a:cubicBezTo>
                    <a:cubicBezTo>
                      <a:pt x="1882" y="1501"/>
                      <a:pt x="2525" y="1203"/>
                      <a:pt x="3287" y="1096"/>
                    </a:cubicBezTo>
                    <a:cubicBezTo>
                      <a:pt x="3619" y="1047"/>
                      <a:pt x="3925" y="1027"/>
                      <a:pt x="4204" y="1027"/>
                    </a:cubicBezTo>
                    <a:cubicBezTo>
                      <a:pt x="5344" y="1027"/>
                      <a:pt x="6014" y="1358"/>
                      <a:pt x="6014" y="1358"/>
                    </a:cubicBezTo>
                    <a:lnTo>
                      <a:pt x="7597" y="2156"/>
                    </a:lnTo>
                    <a:cubicBezTo>
                      <a:pt x="7597" y="2156"/>
                      <a:pt x="6228" y="1"/>
                      <a:pt x="4228" y="1"/>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7;p29">
                <a:extLst>
                  <a:ext uri="{FF2B5EF4-FFF2-40B4-BE49-F238E27FC236}">
                    <a16:creationId xmlns:a16="http://schemas.microsoft.com/office/drawing/2014/main" id="{32D243C3-AF0A-4A3E-A32B-6B6A6285F251}"/>
                  </a:ext>
                </a:extLst>
              </p:cNvPr>
              <p:cNvSpPr/>
              <p:nvPr/>
            </p:nvSpPr>
            <p:spPr>
              <a:xfrm>
                <a:off x="4891675" y="5922875"/>
                <a:ext cx="189925" cy="53900"/>
              </a:xfrm>
              <a:custGeom>
                <a:avLst/>
                <a:gdLst/>
                <a:ahLst/>
                <a:cxnLst/>
                <a:rect l="l" t="t" r="r" b="b"/>
                <a:pathLst>
                  <a:path w="7597" h="2156" extrusionOk="0">
                    <a:moveTo>
                      <a:pt x="4227" y="1"/>
                    </a:moveTo>
                    <a:cubicBezTo>
                      <a:pt x="1441" y="1"/>
                      <a:pt x="0" y="1918"/>
                      <a:pt x="0" y="1918"/>
                    </a:cubicBezTo>
                    <a:cubicBezTo>
                      <a:pt x="178" y="1980"/>
                      <a:pt x="360" y="2010"/>
                      <a:pt x="542" y="2010"/>
                    </a:cubicBezTo>
                    <a:cubicBezTo>
                      <a:pt x="851" y="2010"/>
                      <a:pt x="1161" y="1923"/>
                      <a:pt x="1453" y="1751"/>
                    </a:cubicBezTo>
                    <a:cubicBezTo>
                      <a:pt x="1882" y="1501"/>
                      <a:pt x="2524" y="1215"/>
                      <a:pt x="3286" y="1096"/>
                    </a:cubicBezTo>
                    <a:cubicBezTo>
                      <a:pt x="3612" y="1050"/>
                      <a:pt x="3912" y="1032"/>
                      <a:pt x="4186" y="1032"/>
                    </a:cubicBezTo>
                    <a:cubicBezTo>
                      <a:pt x="5337" y="1032"/>
                      <a:pt x="6013" y="1358"/>
                      <a:pt x="6013" y="1358"/>
                    </a:cubicBezTo>
                    <a:lnTo>
                      <a:pt x="7597" y="2156"/>
                    </a:lnTo>
                    <a:cubicBezTo>
                      <a:pt x="7597" y="2156"/>
                      <a:pt x="6227" y="1"/>
                      <a:pt x="4227" y="1"/>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8;p29">
                <a:extLst>
                  <a:ext uri="{FF2B5EF4-FFF2-40B4-BE49-F238E27FC236}">
                    <a16:creationId xmlns:a16="http://schemas.microsoft.com/office/drawing/2014/main" id="{9543DDE4-C03F-47E9-B374-E0845609247D}"/>
                  </a:ext>
                </a:extLst>
              </p:cNvPr>
              <p:cNvSpPr/>
              <p:nvPr/>
            </p:nvSpPr>
            <p:spPr>
              <a:xfrm>
                <a:off x="4787800" y="6158625"/>
                <a:ext cx="468525" cy="44075"/>
              </a:xfrm>
              <a:custGeom>
                <a:avLst/>
                <a:gdLst/>
                <a:ahLst/>
                <a:cxnLst/>
                <a:rect l="l" t="t" r="r" b="b"/>
                <a:pathLst>
                  <a:path w="18741" h="1763" extrusionOk="0">
                    <a:moveTo>
                      <a:pt x="0" y="0"/>
                    </a:moveTo>
                    <a:cubicBezTo>
                      <a:pt x="214" y="1120"/>
                      <a:pt x="417" y="1763"/>
                      <a:pt x="417" y="1763"/>
                    </a:cubicBezTo>
                    <a:lnTo>
                      <a:pt x="18693" y="1763"/>
                    </a:lnTo>
                    <a:cubicBezTo>
                      <a:pt x="18740" y="1132"/>
                      <a:pt x="18729" y="548"/>
                      <a:pt x="18657" y="0"/>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9;p29">
                <a:extLst>
                  <a:ext uri="{FF2B5EF4-FFF2-40B4-BE49-F238E27FC236}">
                    <a16:creationId xmlns:a16="http://schemas.microsoft.com/office/drawing/2014/main" id="{DEEF164E-1B94-4788-873F-7B647ABFDF29}"/>
                  </a:ext>
                </a:extLst>
              </p:cNvPr>
              <p:cNvSpPr/>
              <p:nvPr/>
            </p:nvSpPr>
            <p:spPr>
              <a:xfrm>
                <a:off x="3721875" y="688600"/>
                <a:ext cx="1473725" cy="5144525"/>
              </a:xfrm>
              <a:custGeom>
                <a:avLst/>
                <a:gdLst/>
                <a:ahLst/>
                <a:cxnLst/>
                <a:rect l="l" t="t" r="r" b="b"/>
                <a:pathLst>
                  <a:path w="58949" h="205781" extrusionOk="0">
                    <a:moveTo>
                      <a:pt x="26599" y="1"/>
                    </a:moveTo>
                    <a:cubicBezTo>
                      <a:pt x="26599" y="1"/>
                      <a:pt x="25468" y="203"/>
                      <a:pt x="23789" y="572"/>
                    </a:cubicBezTo>
                    <a:cubicBezTo>
                      <a:pt x="21944" y="977"/>
                      <a:pt x="19467" y="2215"/>
                      <a:pt x="17098" y="3608"/>
                    </a:cubicBezTo>
                    <a:cubicBezTo>
                      <a:pt x="16372" y="4037"/>
                      <a:pt x="15657" y="4478"/>
                      <a:pt x="14967" y="4918"/>
                    </a:cubicBezTo>
                    <a:cubicBezTo>
                      <a:pt x="13217" y="6049"/>
                      <a:pt x="11681" y="7156"/>
                      <a:pt x="10728" y="7907"/>
                    </a:cubicBezTo>
                    <a:cubicBezTo>
                      <a:pt x="10728" y="7907"/>
                      <a:pt x="10538" y="20718"/>
                      <a:pt x="15824" y="41661"/>
                    </a:cubicBezTo>
                    <a:cubicBezTo>
                      <a:pt x="16431" y="44030"/>
                      <a:pt x="16491" y="46483"/>
                      <a:pt x="16015" y="48876"/>
                    </a:cubicBezTo>
                    <a:cubicBezTo>
                      <a:pt x="15729" y="50364"/>
                      <a:pt x="15348" y="52245"/>
                      <a:pt x="14919" y="54388"/>
                    </a:cubicBezTo>
                    <a:cubicBezTo>
                      <a:pt x="13622" y="60723"/>
                      <a:pt x="11800" y="69355"/>
                      <a:pt x="9931" y="77010"/>
                    </a:cubicBezTo>
                    <a:cubicBezTo>
                      <a:pt x="9704" y="77927"/>
                      <a:pt x="9466" y="79475"/>
                      <a:pt x="9192" y="81570"/>
                    </a:cubicBezTo>
                    <a:cubicBezTo>
                      <a:pt x="8764" y="84880"/>
                      <a:pt x="8276" y="89512"/>
                      <a:pt x="7764" y="95060"/>
                    </a:cubicBezTo>
                    <a:cubicBezTo>
                      <a:pt x="7692" y="95763"/>
                      <a:pt x="7633" y="96477"/>
                      <a:pt x="7561" y="97215"/>
                    </a:cubicBezTo>
                    <a:cubicBezTo>
                      <a:pt x="7418" y="98870"/>
                      <a:pt x="7264" y="100596"/>
                      <a:pt x="7109" y="102394"/>
                    </a:cubicBezTo>
                    <a:cubicBezTo>
                      <a:pt x="7049" y="103097"/>
                      <a:pt x="6990" y="103811"/>
                      <a:pt x="6930" y="104549"/>
                    </a:cubicBezTo>
                    <a:cubicBezTo>
                      <a:pt x="4811" y="129683"/>
                      <a:pt x="2394" y="165438"/>
                      <a:pt x="1037" y="186000"/>
                    </a:cubicBezTo>
                    <a:cubicBezTo>
                      <a:pt x="989" y="186786"/>
                      <a:pt x="941" y="187560"/>
                      <a:pt x="882" y="188310"/>
                    </a:cubicBezTo>
                    <a:cubicBezTo>
                      <a:pt x="763" y="190179"/>
                      <a:pt x="656" y="191917"/>
                      <a:pt x="560" y="193465"/>
                    </a:cubicBezTo>
                    <a:cubicBezTo>
                      <a:pt x="501" y="194287"/>
                      <a:pt x="453" y="195060"/>
                      <a:pt x="406" y="195775"/>
                    </a:cubicBezTo>
                    <a:cubicBezTo>
                      <a:pt x="144" y="199871"/>
                      <a:pt x="1" y="202240"/>
                      <a:pt x="1" y="202240"/>
                    </a:cubicBezTo>
                    <a:cubicBezTo>
                      <a:pt x="1" y="202240"/>
                      <a:pt x="14621" y="205781"/>
                      <a:pt x="31334" y="205781"/>
                    </a:cubicBezTo>
                    <a:cubicBezTo>
                      <a:pt x="40608" y="205781"/>
                      <a:pt x="50527" y="204690"/>
                      <a:pt x="58949" y="201299"/>
                    </a:cubicBezTo>
                    <a:cubicBezTo>
                      <a:pt x="58949" y="201299"/>
                      <a:pt x="58949" y="200680"/>
                      <a:pt x="58949" y="199537"/>
                    </a:cubicBezTo>
                    <a:cubicBezTo>
                      <a:pt x="58937" y="198382"/>
                      <a:pt x="58937" y="196692"/>
                      <a:pt x="58925" y="194560"/>
                    </a:cubicBezTo>
                    <a:cubicBezTo>
                      <a:pt x="58913" y="193798"/>
                      <a:pt x="58901" y="192989"/>
                      <a:pt x="58901" y="192120"/>
                    </a:cubicBezTo>
                    <a:cubicBezTo>
                      <a:pt x="58889" y="190572"/>
                      <a:pt x="58877" y="188857"/>
                      <a:pt x="58853" y="187000"/>
                    </a:cubicBezTo>
                    <a:cubicBezTo>
                      <a:pt x="58853" y="186202"/>
                      <a:pt x="58841" y="185393"/>
                      <a:pt x="58830" y="184559"/>
                    </a:cubicBezTo>
                    <a:cubicBezTo>
                      <a:pt x="58627" y="163938"/>
                      <a:pt x="58079" y="128600"/>
                      <a:pt x="56686" y="103680"/>
                    </a:cubicBezTo>
                    <a:cubicBezTo>
                      <a:pt x="56639" y="102942"/>
                      <a:pt x="56603" y="102204"/>
                      <a:pt x="56555" y="101489"/>
                    </a:cubicBezTo>
                    <a:cubicBezTo>
                      <a:pt x="56448" y="99680"/>
                      <a:pt x="56341" y="97941"/>
                      <a:pt x="56222" y="96275"/>
                    </a:cubicBezTo>
                    <a:cubicBezTo>
                      <a:pt x="56174" y="95524"/>
                      <a:pt x="56115" y="94798"/>
                      <a:pt x="56067" y="94084"/>
                    </a:cubicBezTo>
                    <a:cubicBezTo>
                      <a:pt x="55472" y="86345"/>
                      <a:pt x="54770" y="80380"/>
                      <a:pt x="53924" y="77367"/>
                    </a:cubicBezTo>
                    <a:cubicBezTo>
                      <a:pt x="50412" y="64830"/>
                      <a:pt x="48007" y="53103"/>
                      <a:pt x="47019" y="47923"/>
                    </a:cubicBezTo>
                    <a:cubicBezTo>
                      <a:pt x="46661" y="46090"/>
                      <a:pt x="46685" y="44221"/>
                      <a:pt x="47078" y="42399"/>
                    </a:cubicBezTo>
                    <a:lnTo>
                      <a:pt x="48257" y="36958"/>
                    </a:lnTo>
                    <a:lnTo>
                      <a:pt x="52841" y="15812"/>
                    </a:lnTo>
                    <a:lnTo>
                      <a:pt x="54853" y="6514"/>
                    </a:lnTo>
                    <a:lnTo>
                      <a:pt x="53912" y="6168"/>
                    </a:lnTo>
                    <a:lnTo>
                      <a:pt x="46518" y="3573"/>
                    </a:lnTo>
                    <a:lnTo>
                      <a:pt x="45447" y="3204"/>
                    </a:lnTo>
                    <a:lnTo>
                      <a:pt x="44102" y="2727"/>
                    </a:lnTo>
                    <a:lnTo>
                      <a:pt x="39018" y="941"/>
                    </a:lnTo>
                    <a:lnTo>
                      <a:pt x="38279" y="679"/>
                    </a:lnTo>
                    <a:cubicBezTo>
                      <a:pt x="38279" y="679"/>
                      <a:pt x="37294" y="1014"/>
                      <a:pt x="34987" y="1014"/>
                    </a:cubicBezTo>
                    <a:cubicBezTo>
                      <a:pt x="33118" y="1014"/>
                      <a:pt x="30382" y="795"/>
                      <a:pt x="26599"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0;p29">
                <a:extLst>
                  <a:ext uri="{FF2B5EF4-FFF2-40B4-BE49-F238E27FC236}">
                    <a16:creationId xmlns:a16="http://schemas.microsoft.com/office/drawing/2014/main" id="{9E717064-2299-4CB2-B72F-D9A37B480935}"/>
                  </a:ext>
                </a:extLst>
              </p:cNvPr>
              <p:cNvSpPr/>
              <p:nvPr/>
            </p:nvSpPr>
            <p:spPr>
              <a:xfrm>
                <a:off x="3910900" y="3040675"/>
                <a:ext cx="1216550" cy="132775"/>
              </a:xfrm>
              <a:custGeom>
                <a:avLst/>
                <a:gdLst/>
                <a:ahLst/>
                <a:cxnLst/>
                <a:rect l="l" t="t" r="r" b="b"/>
                <a:pathLst>
                  <a:path w="48662" h="5311" extrusionOk="0">
                    <a:moveTo>
                      <a:pt x="48506" y="1"/>
                    </a:moveTo>
                    <a:cubicBezTo>
                      <a:pt x="41982" y="1811"/>
                      <a:pt x="33659" y="3156"/>
                      <a:pt x="23289" y="3192"/>
                    </a:cubicBezTo>
                    <a:cubicBezTo>
                      <a:pt x="23134" y="3204"/>
                      <a:pt x="22991" y="3204"/>
                      <a:pt x="22848" y="3204"/>
                    </a:cubicBezTo>
                    <a:cubicBezTo>
                      <a:pt x="14073" y="3204"/>
                      <a:pt x="6465" y="2251"/>
                      <a:pt x="203" y="977"/>
                    </a:cubicBezTo>
                    <a:cubicBezTo>
                      <a:pt x="131" y="1680"/>
                      <a:pt x="72" y="2394"/>
                      <a:pt x="0" y="3132"/>
                    </a:cubicBezTo>
                    <a:cubicBezTo>
                      <a:pt x="6311" y="4382"/>
                      <a:pt x="13966" y="5311"/>
                      <a:pt x="22836" y="5311"/>
                    </a:cubicBezTo>
                    <a:lnTo>
                      <a:pt x="23289" y="5311"/>
                    </a:lnTo>
                    <a:cubicBezTo>
                      <a:pt x="33671" y="5275"/>
                      <a:pt x="42041" y="3966"/>
                      <a:pt x="48661" y="2192"/>
                    </a:cubicBezTo>
                    <a:cubicBezTo>
                      <a:pt x="48613" y="1441"/>
                      <a:pt x="48554" y="715"/>
                      <a:pt x="48506" y="1"/>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1;p29">
                <a:extLst>
                  <a:ext uri="{FF2B5EF4-FFF2-40B4-BE49-F238E27FC236}">
                    <a16:creationId xmlns:a16="http://schemas.microsoft.com/office/drawing/2014/main" id="{26E1284E-7AA1-4B50-998D-CD0DACE38E05}"/>
                  </a:ext>
                </a:extLst>
              </p:cNvPr>
              <p:cNvSpPr/>
              <p:nvPr/>
            </p:nvSpPr>
            <p:spPr>
              <a:xfrm>
                <a:off x="3895125" y="3225825"/>
                <a:ext cx="1243925" cy="134850"/>
              </a:xfrm>
              <a:custGeom>
                <a:avLst/>
                <a:gdLst/>
                <a:ahLst/>
                <a:cxnLst/>
                <a:rect l="l" t="t" r="r" b="b"/>
                <a:pathLst>
                  <a:path w="49757" h="5394" extrusionOk="0">
                    <a:moveTo>
                      <a:pt x="49625" y="0"/>
                    </a:moveTo>
                    <a:cubicBezTo>
                      <a:pt x="43053" y="1858"/>
                      <a:pt x="34612" y="3251"/>
                      <a:pt x="24063" y="3287"/>
                    </a:cubicBezTo>
                    <a:lnTo>
                      <a:pt x="23610" y="3287"/>
                    </a:lnTo>
                    <a:cubicBezTo>
                      <a:pt x="14466" y="3287"/>
                      <a:pt x="6584" y="2263"/>
                      <a:pt x="179" y="905"/>
                    </a:cubicBezTo>
                    <a:cubicBezTo>
                      <a:pt x="119" y="1608"/>
                      <a:pt x="60" y="2322"/>
                      <a:pt x="0" y="3060"/>
                    </a:cubicBezTo>
                    <a:cubicBezTo>
                      <a:pt x="6453" y="4394"/>
                      <a:pt x="14371" y="5394"/>
                      <a:pt x="23598" y="5394"/>
                    </a:cubicBezTo>
                    <a:lnTo>
                      <a:pt x="24063" y="5394"/>
                    </a:lnTo>
                    <a:cubicBezTo>
                      <a:pt x="34612" y="5358"/>
                      <a:pt x="43089" y="4013"/>
                      <a:pt x="49756" y="2191"/>
                    </a:cubicBezTo>
                    <a:cubicBezTo>
                      <a:pt x="49709" y="1453"/>
                      <a:pt x="49673" y="715"/>
                      <a:pt x="49625" y="0"/>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2;p29">
                <a:extLst>
                  <a:ext uri="{FF2B5EF4-FFF2-40B4-BE49-F238E27FC236}">
                    <a16:creationId xmlns:a16="http://schemas.microsoft.com/office/drawing/2014/main" id="{9A51A704-F9ED-4627-9DDF-47A7CCE6EC2C}"/>
                  </a:ext>
                </a:extLst>
              </p:cNvPr>
              <p:cNvSpPr/>
              <p:nvPr/>
            </p:nvSpPr>
            <p:spPr>
              <a:xfrm>
                <a:off x="4149325" y="688600"/>
                <a:ext cx="735525" cy="416700"/>
              </a:xfrm>
              <a:custGeom>
                <a:avLst/>
                <a:gdLst/>
                <a:ahLst/>
                <a:cxnLst/>
                <a:rect l="l" t="t" r="r" b="b"/>
                <a:pathLst>
                  <a:path w="29421" h="16668" extrusionOk="0">
                    <a:moveTo>
                      <a:pt x="9501" y="1"/>
                    </a:moveTo>
                    <a:cubicBezTo>
                      <a:pt x="9501" y="1"/>
                      <a:pt x="8370" y="203"/>
                      <a:pt x="6691" y="572"/>
                    </a:cubicBezTo>
                    <a:cubicBezTo>
                      <a:pt x="4846" y="977"/>
                      <a:pt x="2369" y="2215"/>
                      <a:pt x="0" y="3608"/>
                    </a:cubicBezTo>
                    <a:cubicBezTo>
                      <a:pt x="2269" y="9064"/>
                      <a:pt x="6773" y="16667"/>
                      <a:pt x="14295" y="16667"/>
                    </a:cubicBezTo>
                    <a:cubicBezTo>
                      <a:pt x="15063" y="16667"/>
                      <a:pt x="15862" y="16588"/>
                      <a:pt x="16693" y="16419"/>
                    </a:cubicBezTo>
                    <a:cubicBezTo>
                      <a:pt x="24063" y="14919"/>
                      <a:pt x="27670" y="8823"/>
                      <a:pt x="29420" y="3573"/>
                    </a:cubicBezTo>
                    <a:lnTo>
                      <a:pt x="28349" y="3204"/>
                    </a:lnTo>
                    <a:lnTo>
                      <a:pt x="27004" y="2727"/>
                    </a:lnTo>
                    <a:lnTo>
                      <a:pt x="21920" y="941"/>
                    </a:lnTo>
                    <a:lnTo>
                      <a:pt x="21181" y="679"/>
                    </a:lnTo>
                    <a:cubicBezTo>
                      <a:pt x="21181" y="679"/>
                      <a:pt x="20196" y="1014"/>
                      <a:pt x="17889" y="1014"/>
                    </a:cubicBezTo>
                    <a:cubicBezTo>
                      <a:pt x="16020" y="1014"/>
                      <a:pt x="13284" y="795"/>
                      <a:pt x="9501" y="1"/>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3;p29">
                <a:extLst>
                  <a:ext uri="{FF2B5EF4-FFF2-40B4-BE49-F238E27FC236}">
                    <a16:creationId xmlns:a16="http://schemas.microsoft.com/office/drawing/2014/main" id="{9BCC1F13-4113-46B7-8D41-0DD74DA781F1}"/>
                  </a:ext>
                </a:extLst>
              </p:cNvPr>
              <p:cNvSpPr/>
              <p:nvPr/>
            </p:nvSpPr>
            <p:spPr>
              <a:xfrm>
                <a:off x="3951675" y="756775"/>
                <a:ext cx="1118025" cy="1971100"/>
              </a:xfrm>
              <a:custGeom>
                <a:avLst/>
                <a:gdLst/>
                <a:ahLst/>
                <a:cxnLst/>
                <a:rect l="l" t="t" r="r" b="b"/>
                <a:pathLst>
                  <a:path w="44721" h="78844" extrusionOk="0">
                    <a:moveTo>
                      <a:pt x="34910" y="0"/>
                    </a:moveTo>
                    <a:cubicBezTo>
                      <a:pt x="32243" y="10442"/>
                      <a:pt x="23789" y="38005"/>
                      <a:pt x="5727" y="51661"/>
                    </a:cubicBezTo>
                    <a:cubicBezTo>
                      <a:pt x="4941" y="55495"/>
                      <a:pt x="3965" y="60162"/>
                      <a:pt x="2894" y="64949"/>
                    </a:cubicBezTo>
                    <a:cubicBezTo>
                      <a:pt x="2215" y="68080"/>
                      <a:pt x="1477" y="71259"/>
                      <a:pt x="739" y="74283"/>
                    </a:cubicBezTo>
                    <a:cubicBezTo>
                      <a:pt x="512" y="75200"/>
                      <a:pt x="274" y="76748"/>
                      <a:pt x="0" y="78843"/>
                    </a:cubicBezTo>
                    <a:cubicBezTo>
                      <a:pt x="0" y="78843"/>
                      <a:pt x="26539" y="74986"/>
                      <a:pt x="39065" y="34231"/>
                    </a:cubicBezTo>
                    <a:cubicBezTo>
                      <a:pt x="40958" y="28063"/>
                      <a:pt x="42530" y="21051"/>
                      <a:pt x="43649" y="13085"/>
                    </a:cubicBezTo>
                    <a:cubicBezTo>
                      <a:pt x="44077" y="10013"/>
                      <a:pt x="44435" y="6811"/>
                      <a:pt x="44720" y="3441"/>
                    </a:cubicBezTo>
                    <a:lnTo>
                      <a:pt x="42029" y="2501"/>
                    </a:lnTo>
                    <a:lnTo>
                      <a:pt x="34910" y="0"/>
                    </a:ln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4;p29">
                <a:extLst>
                  <a:ext uri="{FF2B5EF4-FFF2-40B4-BE49-F238E27FC236}">
                    <a16:creationId xmlns:a16="http://schemas.microsoft.com/office/drawing/2014/main" id="{99A124B3-EC47-4A1C-BD51-12AF38BB67C1}"/>
                  </a:ext>
                </a:extLst>
              </p:cNvPr>
              <p:cNvSpPr/>
              <p:nvPr/>
            </p:nvSpPr>
            <p:spPr>
              <a:xfrm>
                <a:off x="3951675" y="819275"/>
                <a:ext cx="1118025" cy="1908600"/>
              </a:xfrm>
              <a:custGeom>
                <a:avLst/>
                <a:gdLst/>
                <a:ahLst/>
                <a:cxnLst/>
                <a:rect l="l" t="t" r="r" b="b"/>
                <a:pathLst>
                  <a:path w="44721" h="76344" extrusionOk="0">
                    <a:moveTo>
                      <a:pt x="42029" y="1"/>
                    </a:moveTo>
                    <a:cubicBezTo>
                      <a:pt x="38779" y="15764"/>
                      <a:pt x="28671" y="52138"/>
                      <a:pt x="2894" y="62449"/>
                    </a:cubicBezTo>
                    <a:cubicBezTo>
                      <a:pt x="2215" y="65580"/>
                      <a:pt x="1477" y="68759"/>
                      <a:pt x="739" y="71783"/>
                    </a:cubicBezTo>
                    <a:cubicBezTo>
                      <a:pt x="512" y="72700"/>
                      <a:pt x="274" y="74248"/>
                      <a:pt x="0" y="76343"/>
                    </a:cubicBezTo>
                    <a:cubicBezTo>
                      <a:pt x="0" y="76343"/>
                      <a:pt x="26539" y="72486"/>
                      <a:pt x="39065" y="31731"/>
                    </a:cubicBezTo>
                    <a:cubicBezTo>
                      <a:pt x="40958" y="25563"/>
                      <a:pt x="42530" y="18551"/>
                      <a:pt x="43649" y="10585"/>
                    </a:cubicBezTo>
                    <a:cubicBezTo>
                      <a:pt x="44077" y="7513"/>
                      <a:pt x="44435" y="4311"/>
                      <a:pt x="44720" y="941"/>
                    </a:cubicBezTo>
                    <a:lnTo>
                      <a:pt x="42029" y="1"/>
                    </a:lnTo>
                    <a:close/>
                  </a:path>
                </a:pathLst>
              </a:custGeom>
              <a:solidFill>
                <a:srgbClr val="004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5;p29">
                <a:extLst>
                  <a:ext uri="{FF2B5EF4-FFF2-40B4-BE49-F238E27FC236}">
                    <a16:creationId xmlns:a16="http://schemas.microsoft.com/office/drawing/2014/main" id="{B3E293A6-CCEB-40E2-8BF3-CB0352D577B3}"/>
                  </a:ext>
                </a:extLst>
              </p:cNvPr>
              <p:cNvSpPr/>
              <p:nvPr/>
            </p:nvSpPr>
            <p:spPr>
              <a:xfrm>
                <a:off x="3732000" y="5491575"/>
                <a:ext cx="1462700" cy="182500"/>
              </a:xfrm>
              <a:custGeom>
                <a:avLst/>
                <a:gdLst/>
                <a:ahLst/>
                <a:cxnLst/>
                <a:rect l="l" t="t" r="r" b="b"/>
                <a:pathLst>
                  <a:path w="58508" h="7300" extrusionOk="0">
                    <a:moveTo>
                      <a:pt x="58496" y="1"/>
                    </a:moveTo>
                    <a:cubicBezTo>
                      <a:pt x="48793" y="3849"/>
                      <a:pt x="38356" y="5009"/>
                      <a:pt x="29318" y="5009"/>
                    </a:cubicBezTo>
                    <a:cubicBezTo>
                      <a:pt x="25913" y="5009"/>
                      <a:pt x="22706" y="4844"/>
                      <a:pt x="19813" y="4596"/>
                    </a:cubicBezTo>
                    <a:cubicBezTo>
                      <a:pt x="11204" y="3870"/>
                      <a:pt x="4061" y="2322"/>
                      <a:pt x="155" y="1346"/>
                    </a:cubicBezTo>
                    <a:cubicBezTo>
                      <a:pt x="96" y="2168"/>
                      <a:pt x="48" y="2941"/>
                      <a:pt x="1" y="3656"/>
                    </a:cubicBezTo>
                    <a:cubicBezTo>
                      <a:pt x="4073" y="4656"/>
                      <a:pt x="11133" y="6144"/>
                      <a:pt x="19563" y="6871"/>
                    </a:cubicBezTo>
                    <a:cubicBezTo>
                      <a:pt x="22932" y="7156"/>
                      <a:pt x="26230" y="7299"/>
                      <a:pt x="29457" y="7299"/>
                    </a:cubicBezTo>
                    <a:cubicBezTo>
                      <a:pt x="33707" y="7299"/>
                      <a:pt x="37827" y="7049"/>
                      <a:pt x="41744" y="6549"/>
                    </a:cubicBezTo>
                    <a:cubicBezTo>
                      <a:pt x="47780" y="5775"/>
                      <a:pt x="53400" y="4394"/>
                      <a:pt x="58508" y="2441"/>
                    </a:cubicBezTo>
                    <a:cubicBezTo>
                      <a:pt x="58508" y="1679"/>
                      <a:pt x="58496" y="870"/>
                      <a:pt x="58496" y="1"/>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6;p29">
                <a:extLst>
                  <a:ext uri="{FF2B5EF4-FFF2-40B4-BE49-F238E27FC236}">
                    <a16:creationId xmlns:a16="http://schemas.microsoft.com/office/drawing/2014/main" id="{52F7D087-FDA5-4795-BC42-57A7C7CC0F75}"/>
                  </a:ext>
                </a:extLst>
              </p:cNvPr>
              <p:cNvSpPr/>
              <p:nvPr/>
            </p:nvSpPr>
            <p:spPr>
              <a:xfrm>
                <a:off x="3743900" y="5302575"/>
                <a:ext cx="1449325" cy="181875"/>
              </a:xfrm>
              <a:custGeom>
                <a:avLst/>
                <a:gdLst/>
                <a:ahLst/>
                <a:cxnLst/>
                <a:rect l="l" t="t" r="r" b="b"/>
                <a:pathLst>
                  <a:path w="57973" h="7275" extrusionOk="0">
                    <a:moveTo>
                      <a:pt x="57949" y="0"/>
                    </a:moveTo>
                    <a:cubicBezTo>
                      <a:pt x="48255" y="3831"/>
                      <a:pt x="37846" y="4980"/>
                      <a:pt x="28828" y="4980"/>
                    </a:cubicBezTo>
                    <a:cubicBezTo>
                      <a:pt x="25429" y="4980"/>
                      <a:pt x="22228" y="4817"/>
                      <a:pt x="19337" y="4572"/>
                    </a:cubicBezTo>
                    <a:cubicBezTo>
                      <a:pt x="11074" y="3870"/>
                      <a:pt x="4156" y="2417"/>
                      <a:pt x="156" y="1441"/>
                    </a:cubicBezTo>
                    <a:cubicBezTo>
                      <a:pt x="108" y="2227"/>
                      <a:pt x="60" y="3001"/>
                      <a:pt x="1" y="3751"/>
                    </a:cubicBezTo>
                    <a:cubicBezTo>
                      <a:pt x="4144" y="4751"/>
                      <a:pt x="10990" y="6144"/>
                      <a:pt x="19087" y="6846"/>
                    </a:cubicBezTo>
                    <a:cubicBezTo>
                      <a:pt x="22456" y="7132"/>
                      <a:pt x="25754" y="7275"/>
                      <a:pt x="28981" y="7275"/>
                    </a:cubicBezTo>
                    <a:cubicBezTo>
                      <a:pt x="33231" y="7275"/>
                      <a:pt x="37351" y="7025"/>
                      <a:pt x="41268" y="6513"/>
                    </a:cubicBezTo>
                    <a:cubicBezTo>
                      <a:pt x="47292" y="5751"/>
                      <a:pt x="52876" y="4382"/>
                      <a:pt x="57972" y="2441"/>
                    </a:cubicBezTo>
                    <a:cubicBezTo>
                      <a:pt x="57972" y="1655"/>
                      <a:pt x="57960" y="834"/>
                      <a:pt x="57949" y="0"/>
                    </a:cubicBezTo>
                    <a:close/>
                  </a:path>
                </a:pathLst>
              </a:custGeom>
              <a:solidFill>
                <a:srgbClr val="005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7;p29">
                <a:extLst>
                  <a:ext uri="{FF2B5EF4-FFF2-40B4-BE49-F238E27FC236}">
                    <a16:creationId xmlns:a16="http://schemas.microsoft.com/office/drawing/2014/main" id="{2866B481-F6C9-46A1-AC02-5F152CE8B208}"/>
                  </a:ext>
                </a:extLst>
              </p:cNvPr>
              <p:cNvSpPr/>
              <p:nvPr/>
            </p:nvSpPr>
            <p:spPr>
              <a:xfrm>
                <a:off x="3745700" y="886250"/>
                <a:ext cx="330725" cy="660225"/>
              </a:xfrm>
              <a:custGeom>
                <a:avLst/>
                <a:gdLst/>
                <a:ahLst/>
                <a:cxnLst/>
                <a:rect l="l" t="t" r="r" b="b"/>
                <a:pathLst>
                  <a:path w="13229" h="26409" extrusionOk="0">
                    <a:moveTo>
                      <a:pt x="9775" y="1"/>
                    </a:moveTo>
                    <a:lnTo>
                      <a:pt x="119" y="12419"/>
                    </a:lnTo>
                    <a:lnTo>
                      <a:pt x="0" y="26409"/>
                    </a:lnTo>
                    <a:lnTo>
                      <a:pt x="11490" y="17550"/>
                    </a:lnTo>
                    <a:cubicBezTo>
                      <a:pt x="11490" y="17550"/>
                      <a:pt x="13228" y="4596"/>
                      <a:pt x="9775" y="1"/>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8;p29">
                <a:extLst>
                  <a:ext uri="{FF2B5EF4-FFF2-40B4-BE49-F238E27FC236}">
                    <a16:creationId xmlns:a16="http://schemas.microsoft.com/office/drawing/2014/main" id="{310017B7-65EE-4B8B-8A8D-E977C830E83B}"/>
                  </a:ext>
                </a:extLst>
              </p:cNvPr>
              <p:cNvSpPr/>
              <p:nvPr/>
            </p:nvSpPr>
            <p:spPr>
              <a:xfrm>
                <a:off x="4316600" y="688275"/>
                <a:ext cx="381025" cy="198000"/>
              </a:xfrm>
              <a:custGeom>
                <a:avLst/>
                <a:gdLst/>
                <a:ahLst/>
                <a:cxnLst/>
                <a:rect l="l" t="t" r="r" b="b"/>
                <a:pathLst>
                  <a:path w="15241" h="7920" extrusionOk="0">
                    <a:moveTo>
                      <a:pt x="6455" y="0"/>
                    </a:moveTo>
                    <a:cubicBezTo>
                      <a:pt x="5137" y="0"/>
                      <a:pt x="3864" y="14"/>
                      <a:pt x="2810" y="14"/>
                    </a:cubicBezTo>
                    <a:cubicBezTo>
                      <a:pt x="2810" y="14"/>
                      <a:pt x="1679" y="216"/>
                      <a:pt x="0" y="585"/>
                    </a:cubicBezTo>
                    <a:cubicBezTo>
                      <a:pt x="827" y="2399"/>
                      <a:pt x="3711" y="7919"/>
                      <a:pt x="8313" y="7919"/>
                    </a:cubicBezTo>
                    <a:cubicBezTo>
                      <a:pt x="8484" y="7919"/>
                      <a:pt x="8658" y="7912"/>
                      <a:pt x="8835" y="7896"/>
                    </a:cubicBezTo>
                    <a:cubicBezTo>
                      <a:pt x="13145" y="7503"/>
                      <a:pt x="14717" y="3181"/>
                      <a:pt x="15240" y="954"/>
                    </a:cubicBezTo>
                    <a:lnTo>
                      <a:pt x="14478" y="692"/>
                    </a:lnTo>
                    <a:cubicBezTo>
                      <a:pt x="13420" y="86"/>
                      <a:pt x="9795" y="0"/>
                      <a:pt x="6455"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9;p29">
                <a:extLst>
                  <a:ext uri="{FF2B5EF4-FFF2-40B4-BE49-F238E27FC236}">
                    <a16:creationId xmlns:a16="http://schemas.microsoft.com/office/drawing/2014/main" id="{CC9EDEAC-ACF6-4904-8108-53CE9990854C}"/>
                  </a:ext>
                </a:extLst>
              </p:cNvPr>
              <p:cNvSpPr/>
              <p:nvPr/>
            </p:nvSpPr>
            <p:spPr>
              <a:xfrm>
                <a:off x="4747775" y="815100"/>
                <a:ext cx="335900" cy="511275"/>
              </a:xfrm>
              <a:custGeom>
                <a:avLst/>
                <a:gdLst/>
                <a:ahLst/>
                <a:cxnLst/>
                <a:rect l="l" t="t" r="r" b="b"/>
                <a:pathLst>
                  <a:path w="13436" h="20451" extrusionOk="0">
                    <a:moveTo>
                      <a:pt x="4280" y="1"/>
                    </a:moveTo>
                    <a:cubicBezTo>
                      <a:pt x="4280" y="1"/>
                      <a:pt x="2458" y="3097"/>
                      <a:pt x="1458" y="4930"/>
                    </a:cubicBezTo>
                    <a:cubicBezTo>
                      <a:pt x="446" y="6764"/>
                      <a:pt x="506" y="8919"/>
                      <a:pt x="160" y="10883"/>
                    </a:cubicBezTo>
                    <a:cubicBezTo>
                      <a:pt x="0" y="11826"/>
                      <a:pt x="296" y="12253"/>
                      <a:pt x="731" y="12253"/>
                    </a:cubicBezTo>
                    <a:cubicBezTo>
                      <a:pt x="1204" y="12253"/>
                      <a:pt x="1841" y="11751"/>
                      <a:pt x="2244" y="10859"/>
                    </a:cubicBezTo>
                    <a:cubicBezTo>
                      <a:pt x="2927" y="9357"/>
                      <a:pt x="3452" y="7707"/>
                      <a:pt x="3901" y="7707"/>
                    </a:cubicBezTo>
                    <a:cubicBezTo>
                      <a:pt x="3961" y="7707"/>
                      <a:pt x="4020" y="7736"/>
                      <a:pt x="4078" y="7800"/>
                    </a:cubicBezTo>
                    <a:cubicBezTo>
                      <a:pt x="4566" y="8335"/>
                      <a:pt x="3982" y="16551"/>
                      <a:pt x="5244" y="18348"/>
                    </a:cubicBezTo>
                    <a:cubicBezTo>
                      <a:pt x="5385" y="18550"/>
                      <a:pt x="5513" y="18640"/>
                      <a:pt x="5628" y="18640"/>
                    </a:cubicBezTo>
                    <a:cubicBezTo>
                      <a:pt x="6552" y="18640"/>
                      <a:pt x="6721" y="12943"/>
                      <a:pt x="6721" y="12943"/>
                    </a:cubicBezTo>
                    <a:cubicBezTo>
                      <a:pt x="6721" y="12943"/>
                      <a:pt x="7149" y="19861"/>
                      <a:pt x="8340" y="20420"/>
                    </a:cubicBezTo>
                    <a:cubicBezTo>
                      <a:pt x="8384" y="20441"/>
                      <a:pt x="8426" y="20451"/>
                      <a:pt x="8465" y="20451"/>
                    </a:cubicBezTo>
                    <a:cubicBezTo>
                      <a:pt x="9493" y="20451"/>
                      <a:pt x="9019" y="13709"/>
                      <a:pt x="9019" y="13705"/>
                    </a:cubicBezTo>
                    <a:lnTo>
                      <a:pt x="9019" y="13705"/>
                    </a:lnTo>
                    <a:cubicBezTo>
                      <a:pt x="9019" y="13709"/>
                      <a:pt x="9434" y="18829"/>
                      <a:pt x="10549" y="18829"/>
                    </a:cubicBezTo>
                    <a:cubicBezTo>
                      <a:pt x="10566" y="18829"/>
                      <a:pt x="10584" y="18827"/>
                      <a:pt x="10602" y="18825"/>
                    </a:cubicBezTo>
                    <a:cubicBezTo>
                      <a:pt x="11436" y="18694"/>
                      <a:pt x="11221" y="14407"/>
                      <a:pt x="11055" y="12312"/>
                    </a:cubicBezTo>
                    <a:lnTo>
                      <a:pt x="11055" y="12312"/>
                    </a:lnTo>
                    <a:cubicBezTo>
                      <a:pt x="11055" y="12314"/>
                      <a:pt x="11558" y="16987"/>
                      <a:pt x="12279" y="16987"/>
                    </a:cubicBezTo>
                    <a:cubicBezTo>
                      <a:pt x="12319" y="16987"/>
                      <a:pt x="12359" y="16973"/>
                      <a:pt x="12400" y="16943"/>
                    </a:cubicBezTo>
                    <a:cubicBezTo>
                      <a:pt x="13400" y="16217"/>
                      <a:pt x="13436" y="6240"/>
                      <a:pt x="11245" y="537"/>
                    </a:cubicBezTo>
                    <a:lnTo>
                      <a:pt x="4280" y="1"/>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50;p29">
                <a:extLst>
                  <a:ext uri="{FF2B5EF4-FFF2-40B4-BE49-F238E27FC236}">
                    <a16:creationId xmlns:a16="http://schemas.microsoft.com/office/drawing/2014/main" id="{BE6135DE-37C9-478D-AF7F-EF58F798C721}"/>
                  </a:ext>
                </a:extLst>
              </p:cNvPr>
              <p:cNvSpPr/>
              <p:nvPr/>
            </p:nvSpPr>
            <p:spPr>
              <a:xfrm>
                <a:off x="4664850" y="480250"/>
                <a:ext cx="370325" cy="359275"/>
              </a:xfrm>
              <a:custGeom>
                <a:avLst/>
                <a:gdLst/>
                <a:ahLst/>
                <a:cxnLst/>
                <a:rect l="l" t="t" r="r" b="b"/>
                <a:pathLst>
                  <a:path w="14813" h="14371" extrusionOk="0">
                    <a:moveTo>
                      <a:pt x="406" y="0"/>
                    </a:moveTo>
                    <a:cubicBezTo>
                      <a:pt x="1" y="2501"/>
                      <a:pt x="48" y="4453"/>
                      <a:pt x="48" y="4453"/>
                    </a:cubicBezTo>
                    <a:cubicBezTo>
                      <a:pt x="48" y="6144"/>
                      <a:pt x="310" y="8894"/>
                      <a:pt x="310" y="8894"/>
                    </a:cubicBezTo>
                    <a:cubicBezTo>
                      <a:pt x="3751" y="10276"/>
                      <a:pt x="6335" y="11299"/>
                      <a:pt x="7680" y="13514"/>
                    </a:cubicBezTo>
                    <a:lnTo>
                      <a:pt x="10681" y="14169"/>
                    </a:lnTo>
                    <a:cubicBezTo>
                      <a:pt x="10824" y="14205"/>
                      <a:pt x="10955" y="14228"/>
                      <a:pt x="11097" y="14252"/>
                    </a:cubicBezTo>
                    <a:cubicBezTo>
                      <a:pt x="11732" y="14338"/>
                      <a:pt x="12333" y="14371"/>
                      <a:pt x="12859" y="14371"/>
                    </a:cubicBezTo>
                    <a:cubicBezTo>
                      <a:pt x="14020" y="14371"/>
                      <a:pt x="14813" y="14208"/>
                      <a:pt x="14788" y="14086"/>
                    </a:cubicBezTo>
                    <a:cubicBezTo>
                      <a:pt x="13157" y="5453"/>
                      <a:pt x="406" y="0"/>
                      <a:pt x="406"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51;p29">
                <a:extLst>
                  <a:ext uri="{FF2B5EF4-FFF2-40B4-BE49-F238E27FC236}">
                    <a16:creationId xmlns:a16="http://schemas.microsoft.com/office/drawing/2014/main" id="{7AE15D58-B0E0-4C61-B60F-06B4318D1A21}"/>
                  </a:ext>
                </a:extLst>
              </p:cNvPr>
              <p:cNvSpPr/>
              <p:nvPr/>
            </p:nvSpPr>
            <p:spPr>
              <a:xfrm>
                <a:off x="3979350" y="815100"/>
                <a:ext cx="331300" cy="481425"/>
              </a:xfrm>
              <a:custGeom>
                <a:avLst/>
                <a:gdLst/>
                <a:ahLst/>
                <a:cxnLst/>
                <a:rect l="l" t="t" r="r" b="b"/>
                <a:pathLst>
                  <a:path w="13252" h="19257" extrusionOk="0">
                    <a:moveTo>
                      <a:pt x="8764" y="1"/>
                    </a:moveTo>
                    <a:lnTo>
                      <a:pt x="1608" y="692"/>
                    </a:lnTo>
                    <a:cubicBezTo>
                      <a:pt x="1" y="6109"/>
                      <a:pt x="1179" y="15705"/>
                      <a:pt x="2156" y="16301"/>
                    </a:cubicBezTo>
                    <a:cubicBezTo>
                      <a:pt x="2191" y="16323"/>
                      <a:pt x="2226" y="16334"/>
                      <a:pt x="2259" y="16334"/>
                    </a:cubicBezTo>
                    <a:cubicBezTo>
                      <a:pt x="2931" y="16334"/>
                      <a:pt x="3061" y="11931"/>
                      <a:pt x="3061" y="11931"/>
                    </a:cubicBezTo>
                    <a:cubicBezTo>
                      <a:pt x="3061" y="13884"/>
                      <a:pt x="3180" y="17848"/>
                      <a:pt x="3954" y="17908"/>
                    </a:cubicBezTo>
                    <a:cubicBezTo>
                      <a:pt x="3963" y="17909"/>
                      <a:pt x="3971" y="17909"/>
                      <a:pt x="3980" y="17909"/>
                    </a:cubicBezTo>
                    <a:cubicBezTo>
                      <a:pt x="5025" y="17909"/>
                      <a:pt x="5049" y="13062"/>
                      <a:pt x="5049" y="13062"/>
                    </a:cubicBezTo>
                    <a:cubicBezTo>
                      <a:pt x="5049" y="13062"/>
                      <a:pt x="5093" y="19256"/>
                      <a:pt x="6025" y="19256"/>
                    </a:cubicBezTo>
                    <a:cubicBezTo>
                      <a:pt x="6067" y="19256"/>
                      <a:pt x="6111" y="19244"/>
                      <a:pt x="6156" y="19218"/>
                    </a:cubicBezTo>
                    <a:cubicBezTo>
                      <a:pt x="7216" y="18622"/>
                      <a:pt x="7109" y="12194"/>
                      <a:pt x="7109" y="12193"/>
                    </a:cubicBezTo>
                    <a:lnTo>
                      <a:pt x="7109" y="12193"/>
                    </a:lnTo>
                    <a:cubicBezTo>
                      <a:pt x="7109" y="12194"/>
                      <a:pt x="7675" y="17383"/>
                      <a:pt x="8521" y="17383"/>
                    </a:cubicBezTo>
                    <a:cubicBezTo>
                      <a:pt x="8633" y="17383"/>
                      <a:pt x="8750" y="17292"/>
                      <a:pt x="8871" y="17086"/>
                    </a:cubicBezTo>
                    <a:cubicBezTo>
                      <a:pt x="9907" y="15324"/>
                      <a:pt x="8776" y="7788"/>
                      <a:pt x="9180" y="7252"/>
                    </a:cubicBezTo>
                    <a:cubicBezTo>
                      <a:pt x="9233" y="7186"/>
                      <a:pt x="9290" y="7155"/>
                      <a:pt x="9350" y="7155"/>
                    </a:cubicBezTo>
                    <a:cubicBezTo>
                      <a:pt x="9768" y="7155"/>
                      <a:pt x="10369" y="8623"/>
                      <a:pt x="11097" y="9955"/>
                    </a:cubicBezTo>
                    <a:cubicBezTo>
                      <a:pt x="11521" y="10712"/>
                      <a:pt x="12117" y="11126"/>
                      <a:pt x="12551" y="11126"/>
                    </a:cubicBezTo>
                    <a:cubicBezTo>
                      <a:pt x="12982" y="11126"/>
                      <a:pt x="13252" y="10715"/>
                      <a:pt x="13026" y="9824"/>
                    </a:cubicBezTo>
                    <a:cubicBezTo>
                      <a:pt x="12562" y="8026"/>
                      <a:pt x="12467" y="6025"/>
                      <a:pt x="11395" y="4418"/>
                    </a:cubicBezTo>
                    <a:cubicBezTo>
                      <a:pt x="10335" y="2799"/>
                      <a:pt x="8764" y="1"/>
                      <a:pt x="8764"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52;p29">
                <a:extLst>
                  <a:ext uri="{FF2B5EF4-FFF2-40B4-BE49-F238E27FC236}">
                    <a16:creationId xmlns:a16="http://schemas.microsoft.com/office/drawing/2014/main" id="{AADA37DA-4E21-44B9-9739-CEF14A98A20B}"/>
                  </a:ext>
                </a:extLst>
              </p:cNvPr>
              <p:cNvSpPr/>
              <p:nvPr/>
            </p:nvSpPr>
            <p:spPr>
              <a:xfrm>
                <a:off x="4019125" y="538300"/>
                <a:ext cx="359400" cy="301225"/>
              </a:xfrm>
              <a:custGeom>
                <a:avLst/>
                <a:gdLst/>
                <a:ahLst/>
                <a:cxnLst/>
                <a:rect l="l" t="t" r="r" b="b"/>
                <a:pathLst>
                  <a:path w="14376" h="12049" extrusionOk="0">
                    <a:moveTo>
                      <a:pt x="9983" y="0"/>
                    </a:moveTo>
                    <a:cubicBezTo>
                      <a:pt x="6196" y="2417"/>
                      <a:pt x="981" y="6703"/>
                      <a:pt x="17" y="11764"/>
                    </a:cubicBezTo>
                    <a:cubicBezTo>
                      <a:pt x="1" y="11886"/>
                      <a:pt x="797" y="12049"/>
                      <a:pt x="1958" y="12049"/>
                    </a:cubicBezTo>
                    <a:cubicBezTo>
                      <a:pt x="2484" y="12049"/>
                      <a:pt x="3085" y="12016"/>
                      <a:pt x="3720" y="11930"/>
                    </a:cubicBezTo>
                    <a:cubicBezTo>
                      <a:pt x="3851" y="11906"/>
                      <a:pt x="3994" y="11883"/>
                      <a:pt x="4125" y="11847"/>
                    </a:cubicBezTo>
                    <a:lnTo>
                      <a:pt x="7137" y="11192"/>
                    </a:lnTo>
                    <a:cubicBezTo>
                      <a:pt x="8173" y="9478"/>
                      <a:pt x="9959" y="8477"/>
                      <a:pt x="12328" y="7465"/>
                    </a:cubicBezTo>
                    <a:cubicBezTo>
                      <a:pt x="12923" y="7203"/>
                      <a:pt x="13566" y="6953"/>
                      <a:pt x="14233" y="6680"/>
                    </a:cubicBezTo>
                    <a:cubicBezTo>
                      <a:pt x="14257" y="6489"/>
                      <a:pt x="14269" y="6287"/>
                      <a:pt x="14281" y="6096"/>
                    </a:cubicBezTo>
                    <a:cubicBezTo>
                      <a:pt x="14376" y="4703"/>
                      <a:pt x="14305" y="3203"/>
                      <a:pt x="14162" y="2024"/>
                    </a:cubicBezTo>
                    <a:cubicBezTo>
                      <a:pt x="13697" y="1965"/>
                      <a:pt x="13185" y="1822"/>
                      <a:pt x="12709" y="1691"/>
                    </a:cubicBezTo>
                    <a:cubicBezTo>
                      <a:pt x="11483" y="1381"/>
                      <a:pt x="10923" y="750"/>
                      <a:pt x="9983"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53;p29">
                <a:extLst>
                  <a:ext uri="{FF2B5EF4-FFF2-40B4-BE49-F238E27FC236}">
                    <a16:creationId xmlns:a16="http://schemas.microsoft.com/office/drawing/2014/main" id="{7FC64A8A-6FDC-4755-8F73-6F803089B3A9}"/>
                  </a:ext>
                </a:extLst>
              </p:cNvPr>
              <p:cNvSpPr/>
              <p:nvPr/>
            </p:nvSpPr>
            <p:spPr>
              <a:xfrm>
                <a:off x="4350825" y="364675"/>
                <a:ext cx="343225" cy="391625"/>
              </a:xfrm>
              <a:custGeom>
                <a:avLst/>
                <a:gdLst/>
                <a:ahLst/>
                <a:cxnLst/>
                <a:rect l="l" t="t" r="r" b="b"/>
                <a:pathLst>
                  <a:path w="13729" h="15665"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2819" y="15183"/>
                      <a:pt x="4879" y="15665"/>
                      <a:pt x="6938" y="15665"/>
                    </a:cubicBezTo>
                    <a:cubicBezTo>
                      <a:pt x="9004" y="15665"/>
                      <a:pt x="11070" y="15180"/>
                      <a:pt x="13026" y="14208"/>
                    </a:cubicBezTo>
                    <a:cubicBezTo>
                      <a:pt x="12633" y="10981"/>
                      <a:pt x="12621" y="8564"/>
                      <a:pt x="12848" y="6421"/>
                    </a:cubicBezTo>
                    <a:cubicBezTo>
                      <a:pt x="13026" y="4790"/>
                      <a:pt x="13336" y="3326"/>
                      <a:pt x="13729" y="1778"/>
                    </a:cubicBezTo>
                    <a:cubicBezTo>
                      <a:pt x="12354" y="499"/>
                      <a:pt x="10818" y="0"/>
                      <a:pt x="9361"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54;p29">
                <a:extLst>
                  <a:ext uri="{FF2B5EF4-FFF2-40B4-BE49-F238E27FC236}">
                    <a16:creationId xmlns:a16="http://schemas.microsoft.com/office/drawing/2014/main" id="{CFE247BE-E441-4FB0-9960-61D34D30A1C7}"/>
                  </a:ext>
                </a:extLst>
              </p:cNvPr>
              <p:cNvSpPr/>
              <p:nvPr/>
            </p:nvSpPr>
            <p:spPr>
              <a:xfrm>
                <a:off x="4350825" y="364675"/>
                <a:ext cx="343225" cy="355500"/>
              </a:xfrm>
              <a:custGeom>
                <a:avLst/>
                <a:gdLst/>
                <a:ahLst/>
                <a:cxnLst/>
                <a:rect l="l" t="t" r="r" b="b"/>
                <a:pathLst>
                  <a:path w="13729" h="14220"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7049" y="13315"/>
                      <a:pt x="11014" y="9445"/>
                      <a:pt x="12848" y="6421"/>
                    </a:cubicBezTo>
                    <a:cubicBezTo>
                      <a:pt x="13026" y="4790"/>
                      <a:pt x="13336" y="3326"/>
                      <a:pt x="13729" y="1778"/>
                    </a:cubicBezTo>
                    <a:cubicBezTo>
                      <a:pt x="12354" y="499"/>
                      <a:pt x="10818" y="0"/>
                      <a:pt x="9361"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55;p29">
                <a:extLst>
                  <a:ext uri="{FF2B5EF4-FFF2-40B4-BE49-F238E27FC236}">
                    <a16:creationId xmlns:a16="http://schemas.microsoft.com/office/drawing/2014/main" id="{4A08DAE8-418F-4890-9E54-60844DE8B36F}"/>
                  </a:ext>
                </a:extLst>
              </p:cNvPr>
              <p:cNvSpPr/>
              <p:nvPr/>
            </p:nvSpPr>
            <p:spPr>
              <a:xfrm>
                <a:off x="4038300" y="-680600"/>
                <a:ext cx="1114725" cy="1157750"/>
              </a:xfrm>
              <a:custGeom>
                <a:avLst/>
                <a:gdLst/>
                <a:ahLst/>
                <a:cxnLst/>
                <a:rect l="l" t="t" r="r" b="b"/>
                <a:pathLst>
                  <a:path w="44589" h="46310" extrusionOk="0">
                    <a:moveTo>
                      <a:pt x="32218" y="0"/>
                    </a:moveTo>
                    <a:cubicBezTo>
                      <a:pt x="26003" y="0"/>
                      <a:pt x="20848" y="4596"/>
                      <a:pt x="19979" y="10573"/>
                    </a:cubicBezTo>
                    <a:cubicBezTo>
                      <a:pt x="19612" y="10547"/>
                      <a:pt x="19245" y="10534"/>
                      <a:pt x="18879" y="10534"/>
                    </a:cubicBezTo>
                    <a:cubicBezTo>
                      <a:pt x="12172" y="10534"/>
                      <a:pt x="5772" y="14773"/>
                      <a:pt x="3548" y="19312"/>
                    </a:cubicBezTo>
                    <a:cubicBezTo>
                      <a:pt x="0" y="26622"/>
                      <a:pt x="48" y="39946"/>
                      <a:pt x="8775" y="43910"/>
                    </a:cubicBezTo>
                    <a:cubicBezTo>
                      <a:pt x="12930" y="45792"/>
                      <a:pt x="14478" y="46208"/>
                      <a:pt x="17895" y="46303"/>
                    </a:cubicBezTo>
                    <a:cubicBezTo>
                      <a:pt x="18048" y="46308"/>
                      <a:pt x="18201" y="46310"/>
                      <a:pt x="18354" y="46310"/>
                    </a:cubicBezTo>
                    <a:cubicBezTo>
                      <a:pt x="27083" y="46310"/>
                      <a:pt x="34428" y="39650"/>
                      <a:pt x="35493" y="30933"/>
                    </a:cubicBezTo>
                    <a:cubicBezTo>
                      <a:pt x="35743" y="28897"/>
                      <a:pt x="36147" y="26670"/>
                      <a:pt x="36005" y="24146"/>
                    </a:cubicBezTo>
                    <a:cubicBezTo>
                      <a:pt x="40981" y="22551"/>
                      <a:pt x="44589" y="17883"/>
                      <a:pt x="44589" y="12371"/>
                    </a:cubicBezTo>
                    <a:cubicBezTo>
                      <a:pt x="44589" y="5537"/>
                      <a:pt x="39053" y="0"/>
                      <a:pt x="32218"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56;p29">
                <a:extLst>
                  <a:ext uri="{FF2B5EF4-FFF2-40B4-BE49-F238E27FC236}">
                    <a16:creationId xmlns:a16="http://schemas.microsoft.com/office/drawing/2014/main" id="{A5B0398F-BB27-4B8D-8868-ACA364395FA3}"/>
                  </a:ext>
                </a:extLst>
              </p:cNvPr>
              <p:cNvSpPr/>
              <p:nvPr/>
            </p:nvSpPr>
            <p:spPr>
              <a:xfrm>
                <a:off x="4768750" y="-28750"/>
                <a:ext cx="300" cy="925"/>
              </a:xfrm>
              <a:custGeom>
                <a:avLst/>
                <a:gdLst/>
                <a:ahLst/>
                <a:cxnLst/>
                <a:rect l="l" t="t" r="r" b="b"/>
                <a:pathLst>
                  <a:path w="12" h="37" extrusionOk="0">
                    <a:moveTo>
                      <a:pt x="0" y="1"/>
                    </a:moveTo>
                    <a:cubicBezTo>
                      <a:pt x="12" y="25"/>
                      <a:pt x="12" y="37"/>
                      <a:pt x="12" y="37"/>
                    </a:cubicBezTo>
                    <a:lnTo>
                      <a:pt x="12" y="1"/>
                    </a:ln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57;p29">
                <a:extLst>
                  <a:ext uri="{FF2B5EF4-FFF2-40B4-BE49-F238E27FC236}">
                    <a16:creationId xmlns:a16="http://schemas.microsoft.com/office/drawing/2014/main" id="{9C06F48F-8328-4FC1-A5C7-B98B226044FB}"/>
                  </a:ext>
                </a:extLst>
              </p:cNvPr>
              <p:cNvSpPr/>
              <p:nvPr/>
            </p:nvSpPr>
            <p:spPr>
              <a:xfrm>
                <a:off x="4099300" y="-247700"/>
                <a:ext cx="674225" cy="850175"/>
              </a:xfrm>
              <a:custGeom>
                <a:avLst/>
                <a:gdLst/>
                <a:ahLst/>
                <a:cxnLst/>
                <a:rect l="l" t="t" r="r" b="b"/>
                <a:pathLst>
                  <a:path w="26969" h="34007" extrusionOk="0">
                    <a:moveTo>
                      <a:pt x="14247" y="1"/>
                    </a:moveTo>
                    <a:cubicBezTo>
                      <a:pt x="13675" y="1"/>
                      <a:pt x="13078" y="18"/>
                      <a:pt x="12455" y="55"/>
                    </a:cubicBezTo>
                    <a:cubicBezTo>
                      <a:pt x="7133" y="365"/>
                      <a:pt x="4001" y="2937"/>
                      <a:pt x="2227" y="5366"/>
                    </a:cubicBezTo>
                    <a:cubicBezTo>
                      <a:pt x="2180" y="5425"/>
                      <a:pt x="2144" y="5485"/>
                      <a:pt x="2108" y="5544"/>
                    </a:cubicBezTo>
                    <a:cubicBezTo>
                      <a:pt x="1525" y="6354"/>
                      <a:pt x="1096" y="7151"/>
                      <a:pt x="787" y="7830"/>
                    </a:cubicBezTo>
                    <a:cubicBezTo>
                      <a:pt x="322" y="8830"/>
                      <a:pt x="60" y="9926"/>
                      <a:pt x="1" y="11033"/>
                    </a:cubicBezTo>
                    <a:cubicBezTo>
                      <a:pt x="1" y="11223"/>
                      <a:pt x="1" y="11354"/>
                      <a:pt x="13" y="11366"/>
                    </a:cubicBezTo>
                    <a:cubicBezTo>
                      <a:pt x="13" y="11723"/>
                      <a:pt x="25" y="13224"/>
                      <a:pt x="215" y="15295"/>
                    </a:cubicBezTo>
                    <a:cubicBezTo>
                      <a:pt x="322" y="16379"/>
                      <a:pt x="465" y="17617"/>
                      <a:pt x="691" y="18927"/>
                    </a:cubicBezTo>
                    <a:cubicBezTo>
                      <a:pt x="1656" y="24773"/>
                      <a:pt x="4037" y="32083"/>
                      <a:pt x="9871" y="33595"/>
                    </a:cubicBezTo>
                    <a:cubicBezTo>
                      <a:pt x="10945" y="33874"/>
                      <a:pt x="11974" y="34007"/>
                      <a:pt x="12957" y="34007"/>
                    </a:cubicBezTo>
                    <a:cubicBezTo>
                      <a:pt x="18718" y="34007"/>
                      <a:pt x="22882" y="29453"/>
                      <a:pt x="25099" y="23249"/>
                    </a:cubicBezTo>
                    <a:cubicBezTo>
                      <a:pt x="25230" y="22880"/>
                      <a:pt x="25349" y="22522"/>
                      <a:pt x="25468" y="22153"/>
                    </a:cubicBezTo>
                    <a:cubicBezTo>
                      <a:pt x="25492" y="22046"/>
                      <a:pt x="25528" y="21951"/>
                      <a:pt x="25552" y="21844"/>
                    </a:cubicBezTo>
                    <a:cubicBezTo>
                      <a:pt x="25671" y="21475"/>
                      <a:pt x="25778" y="21106"/>
                      <a:pt x="25873" y="20725"/>
                    </a:cubicBezTo>
                    <a:cubicBezTo>
                      <a:pt x="26611" y="17867"/>
                      <a:pt x="26969" y="14783"/>
                      <a:pt x="26945" y="11688"/>
                    </a:cubicBezTo>
                    <a:cubicBezTo>
                      <a:pt x="26933" y="10723"/>
                      <a:pt x="26885" y="9747"/>
                      <a:pt x="26790" y="8795"/>
                    </a:cubicBezTo>
                    <a:cubicBezTo>
                      <a:pt x="26790" y="8795"/>
                      <a:pt x="26623" y="7032"/>
                      <a:pt x="26623" y="7009"/>
                    </a:cubicBezTo>
                    <a:cubicBezTo>
                      <a:pt x="25831" y="4039"/>
                      <a:pt x="22870" y="1"/>
                      <a:pt x="14247"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58;p29">
                <a:extLst>
                  <a:ext uri="{FF2B5EF4-FFF2-40B4-BE49-F238E27FC236}">
                    <a16:creationId xmlns:a16="http://schemas.microsoft.com/office/drawing/2014/main" id="{851964B2-D5AC-4F8C-A2CB-5B16AF965515}"/>
                  </a:ext>
                </a:extLst>
              </p:cNvPr>
              <p:cNvSpPr/>
              <p:nvPr/>
            </p:nvSpPr>
            <p:spPr>
              <a:xfrm>
                <a:off x="4139200" y="-278850"/>
                <a:ext cx="661400" cy="755850"/>
              </a:xfrm>
              <a:custGeom>
                <a:avLst/>
                <a:gdLst/>
                <a:ahLst/>
                <a:cxnLst/>
                <a:rect l="l" t="t" r="r" b="b"/>
                <a:pathLst>
                  <a:path w="26456" h="30234" extrusionOk="0">
                    <a:moveTo>
                      <a:pt x="12400" y="1"/>
                    </a:moveTo>
                    <a:cubicBezTo>
                      <a:pt x="11864" y="1"/>
                      <a:pt x="11311" y="17"/>
                      <a:pt x="10740" y="51"/>
                    </a:cubicBezTo>
                    <a:cubicBezTo>
                      <a:pt x="5418" y="373"/>
                      <a:pt x="1786" y="3623"/>
                      <a:pt x="0" y="6052"/>
                    </a:cubicBezTo>
                    <a:cubicBezTo>
                      <a:pt x="3536" y="10517"/>
                      <a:pt x="13073" y="16898"/>
                      <a:pt x="13073" y="16898"/>
                    </a:cubicBezTo>
                    <a:cubicBezTo>
                      <a:pt x="15240" y="18089"/>
                      <a:pt x="17110" y="18732"/>
                      <a:pt x="18526" y="18982"/>
                    </a:cubicBezTo>
                    <a:cubicBezTo>
                      <a:pt x="18884" y="19875"/>
                      <a:pt x="19074" y="20959"/>
                      <a:pt x="18717" y="22018"/>
                    </a:cubicBezTo>
                    <a:cubicBezTo>
                      <a:pt x="17872" y="24578"/>
                      <a:pt x="16443" y="28376"/>
                      <a:pt x="19003" y="30233"/>
                    </a:cubicBezTo>
                    <a:cubicBezTo>
                      <a:pt x="19003" y="30233"/>
                      <a:pt x="17693" y="28186"/>
                      <a:pt x="19003" y="25864"/>
                    </a:cubicBezTo>
                    <a:cubicBezTo>
                      <a:pt x="20312" y="23554"/>
                      <a:pt x="23325" y="21292"/>
                      <a:pt x="22301" y="18077"/>
                    </a:cubicBezTo>
                    <a:cubicBezTo>
                      <a:pt x="22813" y="17506"/>
                      <a:pt x="22872" y="16637"/>
                      <a:pt x="23098" y="15696"/>
                    </a:cubicBezTo>
                    <a:cubicBezTo>
                      <a:pt x="23610" y="13636"/>
                      <a:pt x="26075" y="13398"/>
                      <a:pt x="26075" y="13398"/>
                    </a:cubicBezTo>
                    <a:cubicBezTo>
                      <a:pt x="26075" y="13398"/>
                      <a:pt x="26456" y="10993"/>
                      <a:pt x="26373" y="10041"/>
                    </a:cubicBezTo>
                    <a:cubicBezTo>
                      <a:pt x="26373" y="10041"/>
                      <a:pt x="25980" y="7469"/>
                      <a:pt x="25980" y="7445"/>
                    </a:cubicBezTo>
                    <a:cubicBezTo>
                      <a:pt x="25183" y="4459"/>
                      <a:pt x="21242" y="1"/>
                      <a:pt x="12400"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59;p29">
                <a:extLst>
                  <a:ext uri="{FF2B5EF4-FFF2-40B4-BE49-F238E27FC236}">
                    <a16:creationId xmlns:a16="http://schemas.microsoft.com/office/drawing/2014/main" id="{1F13F3F9-0B20-4646-87EC-CD9C04D6DE53}"/>
                  </a:ext>
                </a:extLst>
              </p:cNvPr>
              <p:cNvSpPr/>
              <p:nvPr/>
            </p:nvSpPr>
            <p:spPr>
              <a:xfrm>
                <a:off x="4665450" y="46625"/>
                <a:ext cx="206375" cy="261325"/>
              </a:xfrm>
              <a:custGeom>
                <a:avLst/>
                <a:gdLst/>
                <a:ahLst/>
                <a:cxnLst/>
                <a:rect l="l" t="t" r="r" b="b"/>
                <a:pathLst>
                  <a:path w="8255" h="10453" extrusionOk="0">
                    <a:moveTo>
                      <a:pt x="4883" y="1"/>
                    </a:moveTo>
                    <a:cubicBezTo>
                      <a:pt x="3401" y="1"/>
                      <a:pt x="1834" y="939"/>
                      <a:pt x="1834" y="939"/>
                    </a:cubicBezTo>
                    <a:cubicBezTo>
                      <a:pt x="1" y="5403"/>
                      <a:pt x="1108" y="10345"/>
                      <a:pt x="1108" y="10345"/>
                    </a:cubicBezTo>
                    <a:cubicBezTo>
                      <a:pt x="1422" y="10418"/>
                      <a:pt x="1726" y="10453"/>
                      <a:pt x="2020" y="10453"/>
                    </a:cubicBezTo>
                    <a:cubicBezTo>
                      <a:pt x="6238" y="10453"/>
                      <a:pt x="8255" y="3275"/>
                      <a:pt x="6930" y="1082"/>
                    </a:cubicBezTo>
                    <a:cubicBezTo>
                      <a:pt x="6438" y="267"/>
                      <a:pt x="5672" y="1"/>
                      <a:pt x="4883"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p29">
                <a:extLst>
                  <a:ext uri="{FF2B5EF4-FFF2-40B4-BE49-F238E27FC236}">
                    <a16:creationId xmlns:a16="http://schemas.microsoft.com/office/drawing/2014/main" id="{547761D6-8E0C-410C-9BA0-74C1D9D494E0}"/>
                  </a:ext>
                </a:extLst>
              </p:cNvPr>
              <p:cNvSpPr/>
              <p:nvPr/>
            </p:nvSpPr>
            <p:spPr>
              <a:xfrm>
                <a:off x="4669025" y="296300"/>
                <a:ext cx="67000" cy="37250"/>
              </a:xfrm>
              <a:custGeom>
                <a:avLst/>
                <a:gdLst/>
                <a:ahLst/>
                <a:cxnLst/>
                <a:rect l="l" t="t" r="r" b="b"/>
                <a:pathLst>
                  <a:path w="2680" h="1490" extrusionOk="0">
                    <a:moveTo>
                      <a:pt x="0" y="0"/>
                    </a:moveTo>
                    <a:lnTo>
                      <a:pt x="0" y="0"/>
                    </a:lnTo>
                    <a:cubicBezTo>
                      <a:pt x="664" y="1223"/>
                      <a:pt x="1578" y="1489"/>
                      <a:pt x="2264" y="1489"/>
                    </a:cubicBezTo>
                    <a:cubicBezTo>
                      <a:pt x="2280" y="1489"/>
                      <a:pt x="2295" y="1489"/>
                      <a:pt x="2310" y="1489"/>
                    </a:cubicBezTo>
                    <a:cubicBezTo>
                      <a:pt x="2441" y="1131"/>
                      <a:pt x="2560" y="762"/>
                      <a:pt x="2679" y="393"/>
                    </a:cubicBezTo>
                    <a:lnTo>
                      <a:pt x="2679" y="393"/>
                    </a:lnTo>
                    <a:cubicBezTo>
                      <a:pt x="2468" y="469"/>
                      <a:pt x="2235" y="499"/>
                      <a:pt x="1998" y="499"/>
                    </a:cubicBezTo>
                    <a:cubicBezTo>
                      <a:pt x="1036" y="499"/>
                      <a:pt x="1" y="0"/>
                      <a:pt x="0"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1;p29">
                <a:extLst>
                  <a:ext uri="{FF2B5EF4-FFF2-40B4-BE49-F238E27FC236}">
                    <a16:creationId xmlns:a16="http://schemas.microsoft.com/office/drawing/2014/main" id="{184FB40C-0DD9-4FBD-B531-249C8BF9F278}"/>
                  </a:ext>
                </a:extLst>
              </p:cNvPr>
              <p:cNvSpPr/>
              <p:nvPr/>
            </p:nvSpPr>
            <p:spPr>
              <a:xfrm>
                <a:off x="976000" y="5720150"/>
                <a:ext cx="183675" cy="212975"/>
              </a:xfrm>
              <a:custGeom>
                <a:avLst/>
                <a:gdLst/>
                <a:ahLst/>
                <a:cxnLst/>
                <a:rect l="l" t="t" r="r" b="b"/>
                <a:pathLst>
                  <a:path w="7347" h="8519" extrusionOk="0">
                    <a:moveTo>
                      <a:pt x="2378" y="0"/>
                    </a:moveTo>
                    <a:cubicBezTo>
                      <a:pt x="1539" y="0"/>
                      <a:pt x="711" y="155"/>
                      <a:pt x="1" y="573"/>
                    </a:cubicBezTo>
                    <a:lnTo>
                      <a:pt x="1" y="7836"/>
                    </a:lnTo>
                    <a:cubicBezTo>
                      <a:pt x="1108" y="8293"/>
                      <a:pt x="2291" y="8518"/>
                      <a:pt x="3547" y="8518"/>
                    </a:cubicBezTo>
                    <a:cubicBezTo>
                      <a:pt x="4221" y="8518"/>
                      <a:pt x="4917" y="8453"/>
                      <a:pt x="5632" y="8324"/>
                    </a:cubicBezTo>
                    <a:lnTo>
                      <a:pt x="7347" y="1311"/>
                    </a:lnTo>
                    <a:cubicBezTo>
                      <a:pt x="7347" y="1311"/>
                      <a:pt x="4816" y="0"/>
                      <a:pt x="237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2;p29">
                <a:extLst>
                  <a:ext uri="{FF2B5EF4-FFF2-40B4-BE49-F238E27FC236}">
                    <a16:creationId xmlns:a16="http://schemas.microsoft.com/office/drawing/2014/main" id="{292B00D1-1F01-4E89-A7FF-39F24A35301F}"/>
                  </a:ext>
                </a:extLst>
              </p:cNvPr>
              <p:cNvSpPr/>
              <p:nvPr/>
            </p:nvSpPr>
            <p:spPr>
              <a:xfrm>
                <a:off x="2019000" y="5744800"/>
                <a:ext cx="183675" cy="209950"/>
              </a:xfrm>
              <a:custGeom>
                <a:avLst/>
                <a:gdLst/>
                <a:ahLst/>
                <a:cxnLst/>
                <a:rect l="l" t="t" r="r" b="b"/>
                <a:pathLst>
                  <a:path w="7347" h="8398" extrusionOk="0">
                    <a:moveTo>
                      <a:pt x="4959" y="0"/>
                    </a:moveTo>
                    <a:cubicBezTo>
                      <a:pt x="2524" y="0"/>
                      <a:pt x="0" y="1302"/>
                      <a:pt x="0" y="1302"/>
                    </a:cubicBezTo>
                    <a:lnTo>
                      <a:pt x="857" y="8398"/>
                    </a:lnTo>
                    <a:lnTo>
                      <a:pt x="6299" y="7921"/>
                    </a:lnTo>
                    <a:lnTo>
                      <a:pt x="7346" y="575"/>
                    </a:lnTo>
                    <a:cubicBezTo>
                      <a:pt x="6633" y="156"/>
                      <a:pt x="5801" y="0"/>
                      <a:pt x="495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3;p29">
                <a:extLst>
                  <a:ext uri="{FF2B5EF4-FFF2-40B4-BE49-F238E27FC236}">
                    <a16:creationId xmlns:a16="http://schemas.microsoft.com/office/drawing/2014/main" id="{870D81AC-FA19-40B1-82AC-446CA4A8CDC5}"/>
                  </a:ext>
                </a:extLst>
              </p:cNvPr>
              <p:cNvSpPr/>
              <p:nvPr/>
            </p:nvSpPr>
            <p:spPr>
              <a:xfrm>
                <a:off x="956950" y="2727850"/>
                <a:ext cx="1430575" cy="3086125"/>
              </a:xfrm>
              <a:custGeom>
                <a:avLst/>
                <a:gdLst/>
                <a:ahLst/>
                <a:cxnLst/>
                <a:rect l="l" t="t" r="r" b="b"/>
                <a:pathLst>
                  <a:path w="57223" h="123445" extrusionOk="0">
                    <a:moveTo>
                      <a:pt x="53591" y="0"/>
                    </a:moveTo>
                    <a:lnTo>
                      <a:pt x="7466" y="1298"/>
                    </a:lnTo>
                    <a:lnTo>
                      <a:pt x="1" y="120837"/>
                    </a:lnTo>
                    <a:lnTo>
                      <a:pt x="8764" y="122289"/>
                    </a:lnTo>
                    <a:lnTo>
                      <a:pt x="28468" y="16764"/>
                    </a:lnTo>
                    <a:cubicBezTo>
                      <a:pt x="28468" y="16764"/>
                      <a:pt x="29860" y="16653"/>
                      <a:pt x="31208" y="16653"/>
                    </a:cubicBezTo>
                    <a:cubicBezTo>
                      <a:pt x="31882" y="16653"/>
                      <a:pt x="32544" y="16681"/>
                      <a:pt x="33017" y="16764"/>
                    </a:cubicBezTo>
                    <a:lnTo>
                      <a:pt x="41934" y="123444"/>
                    </a:lnTo>
                    <a:lnTo>
                      <a:pt x="50257" y="122003"/>
                    </a:lnTo>
                    <a:cubicBezTo>
                      <a:pt x="50257" y="122003"/>
                      <a:pt x="57222" y="41208"/>
                      <a:pt x="53591"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4;p29">
                <a:extLst>
                  <a:ext uri="{FF2B5EF4-FFF2-40B4-BE49-F238E27FC236}">
                    <a16:creationId xmlns:a16="http://schemas.microsoft.com/office/drawing/2014/main" id="{DB8E4DC2-B092-47DE-BC1A-E4B3952662FC}"/>
                  </a:ext>
                </a:extLst>
              </p:cNvPr>
              <p:cNvSpPr/>
              <p:nvPr/>
            </p:nvSpPr>
            <p:spPr>
              <a:xfrm>
                <a:off x="1130475" y="3255950"/>
                <a:ext cx="456950" cy="2444300"/>
              </a:xfrm>
              <a:custGeom>
                <a:avLst/>
                <a:gdLst/>
                <a:ahLst/>
                <a:cxnLst/>
                <a:rect l="l" t="t" r="r" b="b"/>
                <a:pathLst>
                  <a:path w="18278" h="97772" extrusionOk="0">
                    <a:moveTo>
                      <a:pt x="17877" y="1"/>
                    </a:moveTo>
                    <a:cubicBezTo>
                      <a:pt x="17706" y="1"/>
                      <a:pt x="17558" y="130"/>
                      <a:pt x="17527" y="296"/>
                    </a:cubicBezTo>
                    <a:lnTo>
                      <a:pt x="37" y="97343"/>
                    </a:lnTo>
                    <a:cubicBezTo>
                      <a:pt x="1" y="97546"/>
                      <a:pt x="120" y="97736"/>
                      <a:pt x="322" y="97772"/>
                    </a:cubicBezTo>
                    <a:lnTo>
                      <a:pt x="382" y="97772"/>
                    </a:lnTo>
                    <a:cubicBezTo>
                      <a:pt x="561" y="97772"/>
                      <a:pt x="703" y="97653"/>
                      <a:pt x="739" y="97474"/>
                    </a:cubicBezTo>
                    <a:lnTo>
                      <a:pt x="18241" y="427"/>
                    </a:lnTo>
                    <a:cubicBezTo>
                      <a:pt x="18277" y="224"/>
                      <a:pt x="18146" y="46"/>
                      <a:pt x="17956" y="10"/>
                    </a:cubicBezTo>
                    <a:cubicBezTo>
                      <a:pt x="17929" y="4"/>
                      <a:pt x="17903" y="1"/>
                      <a:pt x="1787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5;p29">
                <a:extLst>
                  <a:ext uri="{FF2B5EF4-FFF2-40B4-BE49-F238E27FC236}">
                    <a16:creationId xmlns:a16="http://schemas.microsoft.com/office/drawing/2014/main" id="{E286328F-9883-47DE-B4B9-814F4ADE03C8}"/>
                  </a:ext>
                </a:extLst>
              </p:cNvPr>
              <p:cNvSpPr/>
              <p:nvPr/>
            </p:nvSpPr>
            <p:spPr>
              <a:xfrm>
                <a:off x="1653175" y="2785875"/>
                <a:ext cx="147050" cy="288175"/>
              </a:xfrm>
              <a:custGeom>
                <a:avLst/>
                <a:gdLst/>
                <a:ahLst/>
                <a:cxnLst/>
                <a:rect l="l" t="t" r="r" b="b"/>
                <a:pathLst>
                  <a:path w="5882" h="11527" extrusionOk="0">
                    <a:moveTo>
                      <a:pt x="5513" y="0"/>
                    </a:moveTo>
                    <a:cubicBezTo>
                      <a:pt x="5321" y="0"/>
                      <a:pt x="5155" y="140"/>
                      <a:pt x="5144" y="334"/>
                    </a:cubicBezTo>
                    <a:lnTo>
                      <a:pt x="4418" y="8216"/>
                    </a:lnTo>
                    <a:cubicBezTo>
                      <a:pt x="4287" y="9693"/>
                      <a:pt x="3060" y="10812"/>
                      <a:pt x="1584" y="10812"/>
                    </a:cubicBezTo>
                    <a:lnTo>
                      <a:pt x="358" y="10812"/>
                    </a:lnTo>
                    <a:cubicBezTo>
                      <a:pt x="167" y="10812"/>
                      <a:pt x="0" y="10967"/>
                      <a:pt x="0" y="11169"/>
                    </a:cubicBezTo>
                    <a:cubicBezTo>
                      <a:pt x="0" y="11372"/>
                      <a:pt x="167" y="11526"/>
                      <a:pt x="358" y="11526"/>
                    </a:cubicBezTo>
                    <a:lnTo>
                      <a:pt x="1584" y="11526"/>
                    </a:lnTo>
                    <a:cubicBezTo>
                      <a:pt x="3441" y="11526"/>
                      <a:pt x="4965" y="10133"/>
                      <a:pt x="5132" y="8288"/>
                    </a:cubicBezTo>
                    <a:lnTo>
                      <a:pt x="5858" y="394"/>
                    </a:lnTo>
                    <a:cubicBezTo>
                      <a:pt x="5882" y="203"/>
                      <a:pt x="5727" y="25"/>
                      <a:pt x="5537" y="1"/>
                    </a:cubicBezTo>
                    <a:cubicBezTo>
                      <a:pt x="5529" y="1"/>
                      <a:pt x="5521" y="0"/>
                      <a:pt x="5513"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p29">
                <a:extLst>
                  <a:ext uri="{FF2B5EF4-FFF2-40B4-BE49-F238E27FC236}">
                    <a16:creationId xmlns:a16="http://schemas.microsoft.com/office/drawing/2014/main" id="{B8B87174-5D44-49C6-ADDD-A30A2721B5DA}"/>
                  </a:ext>
                </a:extLst>
              </p:cNvPr>
              <p:cNvSpPr/>
              <p:nvPr/>
            </p:nvSpPr>
            <p:spPr>
              <a:xfrm>
                <a:off x="1866000" y="3254350"/>
                <a:ext cx="208975" cy="2478050"/>
              </a:xfrm>
              <a:custGeom>
                <a:avLst/>
                <a:gdLst/>
                <a:ahLst/>
                <a:cxnLst/>
                <a:rect l="l" t="t" r="r" b="b"/>
                <a:pathLst>
                  <a:path w="8359" h="99122" extrusionOk="0">
                    <a:moveTo>
                      <a:pt x="387" y="0"/>
                    </a:moveTo>
                    <a:cubicBezTo>
                      <a:pt x="373" y="0"/>
                      <a:pt x="359" y="1"/>
                      <a:pt x="346" y="2"/>
                    </a:cubicBezTo>
                    <a:cubicBezTo>
                      <a:pt x="143" y="26"/>
                      <a:pt x="0" y="193"/>
                      <a:pt x="12" y="395"/>
                    </a:cubicBezTo>
                    <a:lnTo>
                      <a:pt x="7632" y="98800"/>
                    </a:lnTo>
                    <a:cubicBezTo>
                      <a:pt x="7644" y="98979"/>
                      <a:pt x="7799" y="99122"/>
                      <a:pt x="7989" y="99122"/>
                    </a:cubicBezTo>
                    <a:lnTo>
                      <a:pt x="8013" y="99122"/>
                    </a:lnTo>
                    <a:cubicBezTo>
                      <a:pt x="8216" y="99110"/>
                      <a:pt x="8358" y="98931"/>
                      <a:pt x="8347" y="98741"/>
                    </a:cubicBezTo>
                    <a:lnTo>
                      <a:pt x="738" y="336"/>
                    </a:lnTo>
                    <a:cubicBezTo>
                      <a:pt x="716" y="147"/>
                      <a:pt x="570" y="0"/>
                      <a:pt x="387"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7;p29">
                <a:extLst>
                  <a:ext uri="{FF2B5EF4-FFF2-40B4-BE49-F238E27FC236}">
                    <a16:creationId xmlns:a16="http://schemas.microsoft.com/office/drawing/2014/main" id="{C8A48D62-74AB-4A76-8F12-DE73A7D6FCED}"/>
                  </a:ext>
                </a:extLst>
              </p:cNvPr>
              <p:cNvSpPr/>
              <p:nvPr/>
            </p:nvSpPr>
            <p:spPr>
              <a:xfrm>
                <a:off x="1162925" y="2787375"/>
                <a:ext cx="253050" cy="362875"/>
              </a:xfrm>
              <a:custGeom>
                <a:avLst/>
                <a:gdLst/>
                <a:ahLst/>
                <a:cxnLst/>
                <a:rect l="l" t="t" r="r" b="b"/>
                <a:pathLst>
                  <a:path w="10122" h="14515" extrusionOk="0">
                    <a:moveTo>
                      <a:pt x="9514" y="1"/>
                    </a:moveTo>
                    <a:cubicBezTo>
                      <a:pt x="9311" y="1"/>
                      <a:pt x="9157" y="167"/>
                      <a:pt x="9169" y="370"/>
                    </a:cubicBezTo>
                    <a:cubicBezTo>
                      <a:pt x="9395" y="11371"/>
                      <a:pt x="691" y="13717"/>
                      <a:pt x="310" y="13812"/>
                    </a:cubicBezTo>
                    <a:cubicBezTo>
                      <a:pt x="120" y="13859"/>
                      <a:pt x="1" y="14050"/>
                      <a:pt x="60" y="14240"/>
                    </a:cubicBezTo>
                    <a:cubicBezTo>
                      <a:pt x="96" y="14407"/>
                      <a:pt x="239" y="14514"/>
                      <a:pt x="406" y="14514"/>
                    </a:cubicBezTo>
                    <a:cubicBezTo>
                      <a:pt x="429" y="14514"/>
                      <a:pt x="465" y="14514"/>
                      <a:pt x="489" y="14502"/>
                    </a:cubicBezTo>
                    <a:cubicBezTo>
                      <a:pt x="584" y="14479"/>
                      <a:pt x="10121" y="11943"/>
                      <a:pt x="9883" y="346"/>
                    </a:cubicBezTo>
                    <a:cubicBezTo>
                      <a:pt x="9883" y="155"/>
                      <a:pt x="9716" y="1"/>
                      <a:pt x="952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8;p29">
                <a:extLst>
                  <a:ext uri="{FF2B5EF4-FFF2-40B4-BE49-F238E27FC236}">
                    <a16:creationId xmlns:a16="http://schemas.microsoft.com/office/drawing/2014/main" id="{6C097D8D-7681-46F2-8BC3-14FBCF580687}"/>
                  </a:ext>
                </a:extLst>
              </p:cNvPr>
              <p:cNvSpPr/>
              <p:nvPr/>
            </p:nvSpPr>
            <p:spPr>
              <a:xfrm>
                <a:off x="2102625" y="2787375"/>
                <a:ext cx="181900" cy="305725"/>
              </a:xfrm>
              <a:custGeom>
                <a:avLst/>
                <a:gdLst/>
                <a:ahLst/>
                <a:cxnLst/>
                <a:rect l="l" t="t" r="r" b="b"/>
                <a:pathLst>
                  <a:path w="7276" h="12229" extrusionOk="0">
                    <a:moveTo>
                      <a:pt x="370" y="1"/>
                    </a:moveTo>
                    <a:cubicBezTo>
                      <a:pt x="167" y="1"/>
                      <a:pt x="13" y="155"/>
                      <a:pt x="13" y="358"/>
                    </a:cubicBezTo>
                    <a:cubicBezTo>
                      <a:pt x="1" y="9454"/>
                      <a:pt x="6668" y="12181"/>
                      <a:pt x="6740" y="12204"/>
                    </a:cubicBezTo>
                    <a:cubicBezTo>
                      <a:pt x="6775" y="12216"/>
                      <a:pt x="6823" y="12228"/>
                      <a:pt x="6871" y="12228"/>
                    </a:cubicBezTo>
                    <a:cubicBezTo>
                      <a:pt x="7014" y="12228"/>
                      <a:pt x="7145" y="12145"/>
                      <a:pt x="7204" y="12002"/>
                    </a:cubicBezTo>
                    <a:cubicBezTo>
                      <a:pt x="7275" y="11812"/>
                      <a:pt x="7180" y="11609"/>
                      <a:pt x="7002" y="11526"/>
                    </a:cubicBezTo>
                    <a:cubicBezTo>
                      <a:pt x="6740" y="11431"/>
                      <a:pt x="727" y="8942"/>
                      <a:pt x="727" y="358"/>
                    </a:cubicBezTo>
                    <a:cubicBezTo>
                      <a:pt x="727" y="155"/>
                      <a:pt x="572" y="1"/>
                      <a:pt x="370"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9;p29">
                <a:extLst>
                  <a:ext uri="{FF2B5EF4-FFF2-40B4-BE49-F238E27FC236}">
                    <a16:creationId xmlns:a16="http://schemas.microsoft.com/office/drawing/2014/main" id="{69723485-3296-4692-B4FD-EE682B8AC7BB}"/>
                  </a:ext>
                </a:extLst>
              </p:cNvPr>
              <p:cNvSpPr/>
              <p:nvPr/>
            </p:nvSpPr>
            <p:spPr>
              <a:xfrm>
                <a:off x="437550" y="5855325"/>
                <a:ext cx="719750" cy="347375"/>
              </a:xfrm>
              <a:custGeom>
                <a:avLst/>
                <a:gdLst/>
                <a:ahLst/>
                <a:cxnLst/>
                <a:rect l="l" t="t" r="r" b="b"/>
                <a:pathLst>
                  <a:path w="28790" h="13895" extrusionOk="0">
                    <a:moveTo>
                      <a:pt x="20777" y="0"/>
                    </a:moveTo>
                    <a:cubicBezTo>
                      <a:pt x="20777" y="0"/>
                      <a:pt x="15478" y="2810"/>
                      <a:pt x="13704" y="4477"/>
                    </a:cubicBezTo>
                    <a:cubicBezTo>
                      <a:pt x="13704" y="4477"/>
                      <a:pt x="7525" y="5620"/>
                      <a:pt x="3334" y="8084"/>
                    </a:cubicBezTo>
                    <a:cubicBezTo>
                      <a:pt x="1786" y="8989"/>
                      <a:pt x="691" y="10454"/>
                      <a:pt x="238" y="12132"/>
                    </a:cubicBezTo>
                    <a:cubicBezTo>
                      <a:pt x="84" y="12704"/>
                      <a:pt x="0" y="13287"/>
                      <a:pt x="0" y="13895"/>
                    </a:cubicBezTo>
                    <a:lnTo>
                      <a:pt x="27408" y="13895"/>
                    </a:lnTo>
                    <a:cubicBezTo>
                      <a:pt x="27480" y="13311"/>
                      <a:pt x="27551" y="12728"/>
                      <a:pt x="27635" y="12132"/>
                    </a:cubicBezTo>
                    <a:cubicBezTo>
                      <a:pt x="28123" y="8584"/>
                      <a:pt x="28790" y="4870"/>
                      <a:pt x="27647" y="976"/>
                    </a:cubicBezTo>
                    <a:lnTo>
                      <a:pt x="27647" y="976"/>
                    </a:lnTo>
                    <a:cubicBezTo>
                      <a:pt x="27646" y="976"/>
                      <a:pt x="27086" y="1159"/>
                      <a:pt x="26027" y="1159"/>
                    </a:cubicBezTo>
                    <a:cubicBezTo>
                      <a:pt x="24858" y="1159"/>
                      <a:pt x="23081" y="937"/>
                      <a:pt x="20777"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70;p29">
                <a:extLst>
                  <a:ext uri="{FF2B5EF4-FFF2-40B4-BE49-F238E27FC236}">
                    <a16:creationId xmlns:a16="http://schemas.microsoft.com/office/drawing/2014/main" id="{37D06BD4-3FA7-4C65-8DA9-8A99E918E468}"/>
                  </a:ext>
                </a:extLst>
              </p:cNvPr>
              <p:cNvSpPr/>
              <p:nvPr/>
            </p:nvSpPr>
            <p:spPr>
              <a:xfrm>
                <a:off x="575350" y="5975875"/>
                <a:ext cx="239950" cy="54175"/>
              </a:xfrm>
              <a:custGeom>
                <a:avLst/>
                <a:gdLst/>
                <a:ahLst/>
                <a:cxnLst/>
                <a:rect l="l" t="t" r="r" b="b"/>
                <a:pathLst>
                  <a:path w="9598" h="2167" extrusionOk="0">
                    <a:moveTo>
                      <a:pt x="4251" y="0"/>
                    </a:moveTo>
                    <a:cubicBezTo>
                      <a:pt x="1715" y="12"/>
                      <a:pt x="1" y="2167"/>
                      <a:pt x="1" y="2167"/>
                    </a:cubicBezTo>
                    <a:lnTo>
                      <a:pt x="2001" y="1357"/>
                    </a:lnTo>
                    <a:cubicBezTo>
                      <a:pt x="2001" y="1357"/>
                      <a:pt x="2855" y="1031"/>
                      <a:pt x="4307" y="1031"/>
                    </a:cubicBezTo>
                    <a:cubicBezTo>
                      <a:pt x="4653" y="1031"/>
                      <a:pt x="5032" y="1050"/>
                      <a:pt x="5442" y="1095"/>
                    </a:cubicBezTo>
                    <a:cubicBezTo>
                      <a:pt x="6406" y="1215"/>
                      <a:pt x="7216" y="1500"/>
                      <a:pt x="7764" y="1750"/>
                    </a:cubicBezTo>
                    <a:cubicBezTo>
                      <a:pt x="8123" y="1922"/>
                      <a:pt x="8514" y="2010"/>
                      <a:pt x="8906" y="2010"/>
                    </a:cubicBezTo>
                    <a:cubicBezTo>
                      <a:pt x="9139" y="2010"/>
                      <a:pt x="9371" y="1979"/>
                      <a:pt x="9597" y="1917"/>
                    </a:cubicBezTo>
                    <a:cubicBezTo>
                      <a:pt x="9597" y="1917"/>
                      <a:pt x="7776" y="0"/>
                      <a:pt x="4251"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71;p29">
                <a:extLst>
                  <a:ext uri="{FF2B5EF4-FFF2-40B4-BE49-F238E27FC236}">
                    <a16:creationId xmlns:a16="http://schemas.microsoft.com/office/drawing/2014/main" id="{14B96BD6-B2D6-4334-888A-9171A15DD176}"/>
                  </a:ext>
                </a:extLst>
              </p:cNvPr>
              <p:cNvSpPr/>
              <p:nvPr/>
            </p:nvSpPr>
            <p:spPr>
              <a:xfrm>
                <a:off x="662275" y="5949075"/>
                <a:ext cx="239925" cy="53900"/>
              </a:xfrm>
              <a:custGeom>
                <a:avLst/>
                <a:gdLst/>
                <a:ahLst/>
                <a:cxnLst/>
                <a:rect l="l" t="t" r="r" b="b"/>
                <a:pathLst>
                  <a:path w="9597" h="2156" extrusionOk="0">
                    <a:moveTo>
                      <a:pt x="4251" y="1"/>
                    </a:moveTo>
                    <a:cubicBezTo>
                      <a:pt x="1715" y="1"/>
                      <a:pt x="0" y="2156"/>
                      <a:pt x="0" y="2156"/>
                    </a:cubicBezTo>
                    <a:lnTo>
                      <a:pt x="2001" y="1358"/>
                    </a:lnTo>
                    <a:cubicBezTo>
                      <a:pt x="2001" y="1358"/>
                      <a:pt x="2847" y="1027"/>
                      <a:pt x="4285" y="1027"/>
                    </a:cubicBezTo>
                    <a:cubicBezTo>
                      <a:pt x="4637" y="1027"/>
                      <a:pt x="5023" y="1047"/>
                      <a:pt x="5442" y="1096"/>
                    </a:cubicBezTo>
                    <a:cubicBezTo>
                      <a:pt x="6406" y="1203"/>
                      <a:pt x="7216" y="1501"/>
                      <a:pt x="7763" y="1751"/>
                    </a:cubicBezTo>
                    <a:cubicBezTo>
                      <a:pt x="8120" y="1914"/>
                      <a:pt x="8505" y="1999"/>
                      <a:pt x="8894" y="1999"/>
                    </a:cubicBezTo>
                    <a:cubicBezTo>
                      <a:pt x="9128" y="1999"/>
                      <a:pt x="9364" y="1968"/>
                      <a:pt x="9597" y="1906"/>
                    </a:cubicBezTo>
                    <a:cubicBezTo>
                      <a:pt x="9597" y="1906"/>
                      <a:pt x="7763" y="1"/>
                      <a:pt x="4251"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2;p29">
                <a:extLst>
                  <a:ext uri="{FF2B5EF4-FFF2-40B4-BE49-F238E27FC236}">
                    <a16:creationId xmlns:a16="http://schemas.microsoft.com/office/drawing/2014/main" id="{26F83D59-B571-4B41-9027-1CAA53D9A1C0}"/>
                  </a:ext>
                </a:extLst>
              </p:cNvPr>
              <p:cNvSpPr/>
              <p:nvPr/>
            </p:nvSpPr>
            <p:spPr>
              <a:xfrm>
                <a:off x="751575" y="5917825"/>
                <a:ext cx="239925" cy="53900"/>
              </a:xfrm>
              <a:custGeom>
                <a:avLst/>
                <a:gdLst/>
                <a:ahLst/>
                <a:cxnLst/>
                <a:rect l="l" t="t" r="r" b="b"/>
                <a:pathLst>
                  <a:path w="9597" h="2156" extrusionOk="0">
                    <a:moveTo>
                      <a:pt x="4251" y="0"/>
                    </a:moveTo>
                    <a:cubicBezTo>
                      <a:pt x="1727" y="0"/>
                      <a:pt x="0" y="2155"/>
                      <a:pt x="0" y="2155"/>
                    </a:cubicBezTo>
                    <a:lnTo>
                      <a:pt x="2001" y="1358"/>
                    </a:lnTo>
                    <a:cubicBezTo>
                      <a:pt x="2001" y="1358"/>
                      <a:pt x="2847" y="1027"/>
                      <a:pt x="4285" y="1027"/>
                    </a:cubicBezTo>
                    <a:cubicBezTo>
                      <a:pt x="4637" y="1027"/>
                      <a:pt x="5023" y="1047"/>
                      <a:pt x="5441" y="1096"/>
                    </a:cubicBezTo>
                    <a:cubicBezTo>
                      <a:pt x="6406" y="1203"/>
                      <a:pt x="7215" y="1501"/>
                      <a:pt x="7763" y="1751"/>
                    </a:cubicBezTo>
                    <a:cubicBezTo>
                      <a:pt x="8120" y="1914"/>
                      <a:pt x="8509" y="1999"/>
                      <a:pt x="8899" y="1999"/>
                    </a:cubicBezTo>
                    <a:cubicBezTo>
                      <a:pt x="9134" y="1999"/>
                      <a:pt x="9368" y="1968"/>
                      <a:pt x="9597" y="1905"/>
                    </a:cubicBezTo>
                    <a:cubicBezTo>
                      <a:pt x="9597" y="1905"/>
                      <a:pt x="7775" y="0"/>
                      <a:pt x="4251"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3;p29">
                <a:extLst>
                  <a:ext uri="{FF2B5EF4-FFF2-40B4-BE49-F238E27FC236}">
                    <a16:creationId xmlns:a16="http://schemas.microsoft.com/office/drawing/2014/main" id="{D9627494-7139-41D6-9A6F-A59B7608BAD0}"/>
                  </a:ext>
                </a:extLst>
              </p:cNvPr>
              <p:cNvSpPr/>
              <p:nvPr/>
            </p:nvSpPr>
            <p:spPr>
              <a:xfrm>
                <a:off x="437550" y="6158625"/>
                <a:ext cx="690875" cy="44075"/>
              </a:xfrm>
              <a:custGeom>
                <a:avLst/>
                <a:gdLst/>
                <a:ahLst/>
                <a:cxnLst/>
                <a:rect l="l" t="t" r="r" b="b"/>
                <a:pathLst>
                  <a:path w="27635" h="1763" extrusionOk="0">
                    <a:moveTo>
                      <a:pt x="238" y="0"/>
                    </a:moveTo>
                    <a:cubicBezTo>
                      <a:pt x="84" y="572"/>
                      <a:pt x="0" y="1155"/>
                      <a:pt x="0" y="1763"/>
                    </a:cubicBezTo>
                    <a:lnTo>
                      <a:pt x="27408" y="1763"/>
                    </a:lnTo>
                    <a:cubicBezTo>
                      <a:pt x="27480" y="1179"/>
                      <a:pt x="27551" y="596"/>
                      <a:pt x="27635"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4;p29">
                <a:extLst>
                  <a:ext uri="{FF2B5EF4-FFF2-40B4-BE49-F238E27FC236}">
                    <a16:creationId xmlns:a16="http://schemas.microsoft.com/office/drawing/2014/main" id="{3886CDC2-929B-4594-A6AE-20D3F188F6F7}"/>
                  </a:ext>
                </a:extLst>
              </p:cNvPr>
              <p:cNvSpPr/>
              <p:nvPr/>
            </p:nvSpPr>
            <p:spPr>
              <a:xfrm>
                <a:off x="1996375" y="5867525"/>
                <a:ext cx="538775" cy="335175"/>
              </a:xfrm>
              <a:custGeom>
                <a:avLst/>
                <a:gdLst/>
                <a:ahLst/>
                <a:cxnLst/>
                <a:rect l="l" t="t" r="r" b="b"/>
                <a:pathLst>
                  <a:path w="21551" h="13407" extrusionOk="0">
                    <a:moveTo>
                      <a:pt x="7632" y="0"/>
                    </a:moveTo>
                    <a:cubicBezTo>
                      <a:pt x="6908" y="536"/>
                      <a:pt x="5471" y="680"/>
                      <a:pt x="4139" y="680"/>
                    </a:cubicBezTo>
                    <a:cubicBezTo>
                      <a:pt x="2601" y="680"/>
                      <a:pt x="1203" y="488"/>
                      <a:pt x="1203" y="488"/>
                    </a:cubicBezTo>
                    <a:cubicBezTo>
                      <a:pt x="0" y="5287"/>
                      <a:pt x="500" y="9418"/>
                      <a:pt x="965" y="11644"/>
                    </a:cubicBezTo>
                    <a:cubicBezTo>
                      <a:pt x="1203" y="12764"/>
                      <a:pt x="1429" y="13407"/>
                      <a:pt x="1429" y="13407"/>
                    </a:cubicBezTo>
                    <a:lnTo>
                      <a:pt x="21503" y="13407"/>
                    </a:lnTo>
                    <a:cubicBezTo>
                      <a:pt x="21551" y="12776"/>
                      <a:pt x="21539" y="12192"/>
                      <a:pt x="21467" y="11644"/>
                    </a:cubicBezTo>
                    <a:cubicBezTo>
                      <a:pt x="20717" y="5715"/>
                      <a:pt x="13681" y="4144"/>
                      <a:pt x="13681" y="4144"/>
                    </a:cubicBezTo>
                    <a:cubicBezTo>
                      <a:pt x="9513" y="560"/>
                      <a:pt x="7632" y="0"/>
                      <a:pt x="7632"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75;p29">
                <a:extLst>
                  <a:ext uri="{FF2B5EF4-FFF2-40B4-BE49-F238E27FC236}">
                    <a16:creationId xmlns:a16="http://schemas.microsoft.com/office/drawing/2014/main" id="{8CB29B40-A27C-4565-9EF1-F90FDCB7E166}"/>
                  </a:ext>
                </a:extLst>
              </p:cNvPr>
              <p:cNvSpPr/>
              <p:nvPr/>
            </p:nvSpPr>
            <p:spPr>
              <a:xfrm>
                <a:off x="2271400" y="5980025"/>
                <a:ext cx="189925" cy="53900"/>
              </a:xfrm>
              <a:custGeom>
                <a:avLst/>
                <a:gdLst/>
                <a:ahLst/>
                <a:cxnLst/>
                <a:rect l="l" t="t" r="r" b="b"/>
                <a:pathLst>
                  <a:path w="7597" h="2156" extrusionOk="0">
                    <a:moveTo>
                      <a:pt x="4227" y="1"/>
                    </a:moveTo>
                    <a:cubicBezTo>
                      <a:pt x="1441" y="1"/>
                      <a:pt x="1" y="1906"/>
                      <a:pt x="1" y="1906"/>
                    </a:cubicBezTo>
                    <a:cubicBezTo>
                      <a:pt x="180" y="1968"/>
                      <a:pt x="364" y="1999"/>
                      <a:pt x="548" y="1999"/>
                    </a:cubicBezTo>
                    <a:cubicBezTo>
                      <a:pt x="855" y="1999"/>
                      <a:pt x="1163" y="1914"/>
                      <a:pt x="1453" y="1751"/>
                    </a:cubicBezTo>
                    <a:cubicBezTo>
                      <a:pt x="1882" y="1501"/>
                      <a:pt x="2525" y="1203"/>
                      <a:pt x="3287" y="1096"/>
                    </a:cubicBezTo>
                    <a:cubicBezTo>
                      <a:pt x="3619" y="1047"/>
                      <a:pt x="3925" y="1027"/>
                      <a:pt x="4204" y="1027"/>
                    </a:cubicBezTo>
                    <a:cubicBezTo>
                      <a:pt x="5344" y="1027"/>
                      <a:pt x="6013" y="1358"/>
                      <a:pt x="6013" y="1358"/>
                    </a:cubicBezTo>
                    <a:lnTo>
                      <a:pt x="7597" y="2156"/>
                    </a:lnTo>
                    <a:cubicBezTo>
                      <a:pt x="7597" y="2156"/>
                      <a:pt x="6228" y="1"/>
                      <a:pt x="4227"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76;p29">
                <a:extLst>
                  <a:ext uri="{FF2B5EF4-FFF2-40B4-BE49-F238E27FC236}">
                    <a16:creationId xmlns:a16="http://schemas.microsoft.com/office/drawing/2014/main" id="{1C7AC297-1EFA-414A-B2C6-4A2A7A7F8109}"/>
                  </a:ext>
                </a:extLst>
              </p:cNvPr>
              <p:cNvSpPr/>
              <p:nvPr/>
            </p:nvSpPr>
            <p:spPr>
              <a:xfrm>
                <a:off x="2208000" y="5952950"/>
                <a:ext cx="189925" cy="53900"/>
              </a:xfrm>
              <a:custGeom>
                <a:avLst/>
                <a:gdLst/>
                <a:ahLst/>
                <a:cxnLst/>
                <a:rect l="l" t="t" r="r" b="b"/>
                <a:pathLst>
                  <a:path w="7597" h="2156" extrusionOk="0">
                    <a:moveTo>
                      <a:pt x="4239" y="0"/>
                    </a:moveTo>
                    <a:cubicBezTo>
                      <a:pt x="1453" y="0"/>
                      <a:pt x="1" y="1917"/>
                      <a:pt x="1" y="1917"/>
                    </a:cubicBezTo>
                    <a:cubicBezTo>
                      <a:pt x="182" y="1979"/>
                      <a:pt x="367" y="2010"/>
                      <a:pt x="551" y="2010"/>
                    </a:cubicBezTo>
                    <a:cubicBezTo>
                      <a:pt x="861" y="2010"/>
                      <a:pt x="1169" y="1922"/>
                      <a:pt x="1453" y="1751"/>
                    </a:cubicBezTo>
                    <a:cubicBezTo>
                      <a:pt x="1894" y="1500"/>
                      <a:pt x="2525" y="1215"/>
                      <a:pt x="3299" y="1096"/>
                    </a:cubicBezTo>
                    <a:cubicBezTo>
                      <a:pt x="3621" y="1050"/>
                      <a:pt x="3921" y="1031"/>
                      <a:pt x="4193" y="1031"/>
                    </a:cubicBezTo>
                    <a:cubicBezTo>
                      <a:pt x="5337" y="1031"/>
                      <a:pt x="6013" y="1358"/>
                      <a:pt x="6013" y="1358"/>
                    </a:cubicBezTo>
                    <a:lnTo>
                      <a:pt x="7597" y="2155"/>
                    </a:lnTo>
                    <a:cubicBezTo>
                      <a:pt x="7597" y="2155"/>
                      <a:pt x="6239" y="0"/>
                      <a:pt x="4239"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77;p29">
                <a:extLst>
                  <a:ext uri="{FF2B5EF4-FFF2-40B4-BE49-F238E27FC236}">
                    <a16:creationId xmlns:a16="http://schemas.microsoft.com/office/drawing/2014/main" id="{25817DA5-809C-421B-835A-B6E8E677E7FA}"/>
                  </a:ext>
                </a:extLst>
              </p:cNvPr>
              <p:cNvSpPr/>
              <p:nvPr/>
            </p:nvSpPr>
            <p:spPr>
              <a:xfrm>
                <a:off x="2159475" y="5921975"/>
                <a:ext cx="189950" cy="53925"/>
              </a:xfrm>
              <a:custGeom>
                <a:avLst/>
                <a:gdLst/>
                <a:ahLst/>
                <a:cxnLst/>
                <a:rect l="l" t="t" r="r" b="b"/>
                <a:pathLst>
                  <a:path w="7598" h="2157" extrusionOk="0">
                    <a:moveTo>
                      <a:pt x="4202" y="1"/>
                    </a:moveTo>
                    <a:cubicBezTo>
                      <a:pt x="1433" y="1"/>
                      <a:pt x="1" y="1906"/>
                      <a:pt x="1" y="1906"/>
                    </a:cubicBezTo>
                    <a:cubicBezTo>
                      <a:pt x="180" y="1969"/>
                      <a:pt x="364" y="1999"/>
                      <a:pt x="548" y="1999"/>
                    </a:cubicBezTo>
                    <a:cubicBezTo>
                      <a:pt x="854" y="1999"/>
                      <a:pt x="1159" y="1915"/>
                      <a:pt x="1442" y="1751"/>
                    </a:cubicBezTo>
                    <a:cubicBezTo>
                      <a:pt x="1882" y="1489"/>
                      <a:pt x="2525" y="1204"/>
                      <a:pt x="3287" y="1096"/>
                    </a:cubicBezTo>
                    <a:cubicBezTo>
                      <a:pt x="3623" y="1046"/>
                      <a:pt x="3933" y="1026"/>
                      <a:pt x="4215" y="1026"/>
                    </a:cubicBezTo>
                    <a:cubicBezTo>
                      <a:pt x="5343" y="1026"/>
                      <a:pt x="6014" y="1346"/>
                      <a:pt x="6014" y="1346"/>
                    </a:cubicBezTo>
                    <a:lnTo>
                      <a:pt x="7597" y="2156"/>
                    </a:lnTo>
                    <a:cubicBezTo>
                      <a:pt x="7597" y="2156"/>
                      <a:pt x="6228" y="1"/>
                      <a:pt x="4228" y="1"/>
                    </a:cubicBezTo>
                    <a:cubicBezTo>
                      <a:pt x="4219" y="1"/>
                      <a:pt x="4210" y="1"/>
                      <a:pt x="4202" y="1"/>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78;p29">
                <a:extLst>
                  <a:ext uri="{FF2B5EF4-FFF2-40B4-BE49-F238E27FC236}">
                    <a16:creationId xmlns:a16="http://schemas.microsoft.com/office/drawing/2014/main" id="{2FA02036-AB05-4298-AB22-2126B8E636F3}"/>
                  </a:ext>
                </a:extLst>
              </p:cNvPr>
              <p:cNvSpPr/>
              <p:nvPr/>
            </p:nvSpPr>
            <p:spPr>
              <a:xfrm>
                <a:off x="2020475" y="6158625"/>
                <a:ext cx="514675" cy="44075"/>
              </a:xfrm>
              <a:custGeom>
                <a:avLst/>
                <a:gdLst/>
                <a:ahLst/>
                <a:cxnLst/>
                <a:rect l="l" t="t" r="r" b="b"/>
                <a:pathLst>
                  <a:path w="20587" h="1763" extrusionOk="0">
                    <a:moveTo>
                      <a:pt x="1" y="0"/>
                    </a:moveTo>
                    <a:cubicBezTo>
                      <a:pt x="239" y="1120"/>
                      <a:pt x="465" y="1763"/>
                      <a:pt x="465" y="1763"/>
                    </a:cubicBezTo>
                    <a:lnTo>
                      <a:pt x="20539" y="1763"/>
                    </a:lnTo>
                    <a:cubicBezTo>
                      <a:pt x="20587" y="1132"/>
                      <a:pt x="20575" y="548"/>
                      <a:pt x="20503"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79;p29">
                <a:extLst>
                  <a:ext uri="{FF2B5EF4-FFF2-40B4-BE49-F238E27FC236}">
                    <a16:creationId xmlns:a16="http://schemas.microsoft.com/office/drawing/2014/main" id="{589328CC-C8D5-45C0-A977-25CF883E844D}"/>
                  </a:ext>
                </a:extLst>
              </p:cNvPr>
              <p:cNvSpPr/>
              <p:nvPr/>
            </p:nvSpPr>
            <p:spPr>
              <a:xfrm>
                <a:off x="1141200" y="594250"/>
                <a:ext cx="1183200" cy="2258850"/>
              </a:xfrm>
              <a:custGeom>
                <a:avLst/>
                <a:gdLst/>
                <a:ahLst/>
                <a:cxnLst/>
                <a:rect l="l" t="t" r="r" b="b"/>
                <a:pathLst>
                  <a:path w="47328" h="90354" extrusionOk="0">
                    <a:moveTo>
                      <a:pt x="17562" y="1"/>
                    </a:moveTo>
                    <a:lnTo>
                      <a:pt x="13990" y="1251"/>
                    </a:lnTo>
                    <a:lnTo>
                      <a:pt x="263" y="6073"/>
                    </a:lnTo>
                    <a:lnTo>
                      <a:pt x="1025" y="34231"/>
                    </a:lnTo>
                    <a:lnTo>
                      <a:pt x="1025" y="34255"/>
                    </a:lnTo>
                    <a:lnTo>
                      <a:pt x="1513" y="52674"/>
                    </a:lnTo>
                    <a:lnTo>
                      <a:pt x="596" y="79867"/>
                    </a:lnTo>
                    <a:lnTo>
                      <a:pt x="560" y="81284"/>
                    </a:lnTo>
                    <a:lnTo>
                      <a:pt x="1" y="88130"/>
                    </a:lnTo>
                    <a:cubicBezTo>
                      <a:pt x="2834" y="90035"/>
                      <a:pt x="8502" y="89952"/>
                      <a:pt x="14348" y="90143"/>
                    </a:cubicBezTo>
                    <a:cubicBezTo>
                      <a:pt x="14860" y="90154"/>
                      <a:pt x="15383" y="90166"/>
                      <a:pt x="15907" y="90190"/>
                    </a:cubicBezTo>
                    <a:cubicBezTo>
                      <a:pt x="16181" y="90202"/>
                      <a:pt x="16455" y="90214"/>
                      <a:pt x="16729" y="90226"/>
                    </a:cubicBezTo>
                    <a:cubicBezTo>
                      <a:pt x="18615" y="90315"/>
                      <a:pt x="20550" y="90353"/>
                      <a:pt x="22484" y="90353"/>
                    </a:cubicBezTo>
                    <a:cubicBezTo>
                      <a:pt x="26217" y="90353"/>
                      <a:pt x="29951" y="90212"/>
                      <a:pt x="33338" y="90023"/>
                    </a:cubicBezTo>
                    <a:cubicBezTo>
                      <a:pt x="34267" y="89964"/>
                      <a:pt x="35184" y="89904"/>
                      <a:pt x="36053" y="89833"/>
                    </a:cubicBezTo>
                    <a:cubicBezTo>
                      <a:pt x="36541" y="89809"/>
                      <a:pt x="37029" y="89773"/>
                      <a:pt x="37493" y="89738"/>
                    </a:cubicBezTo>
                    <a:cubicBezTo>
                      <a:pt x="42994" y="89321"/>
                      <a:pt x="46816" y="88845"/>
                      <a:pt x="46816" y="88845"/>
                    </a:cubicBezTo>
                    <a:cubicBezTo>
                      <a:pt x="46411" y="83666"/>
                      <a:pt x="46256" y="78474"/>
                      <a:pt x="46137" y="73414"/>
                    </a:cubicBezTo>
                    <a:cubicBezTo>
                      <a:pt x="46125" y="72426"/>
                      <a:pt x="46102" y="71438"/>
                      <a:pt x="46078" y="70462"/>
                    </a:cubicBezTo>
                    <a:cubicBezTo>
                      <a:pt x="45983" y="64973"/>
                      <a:pt x="45899" y="59675"/>
                      <a:pt x="45566" y="54805"/>
                    </a:cubicBezTo>
                    <a:lnTo>
                      <a:pt x="45566" y="54793"/>
                    </a:lnTo>
                    <a:cubicBezTo>
                      <a:pt x="45613" y="54269"/>
                      <a:pt x="45661" y="53745"/>
                      <a:pt x="45709" y="53209"/>
                    </a:cubicBezTo>
                    <a:cubicBezTo>
                      <a:pt x="47328" y="32778"/>
                      <a:pt x="46066" y="4668"/>
                      <a:pt x="46066" y="4668"/>
                    </a:cubicBezTo>
                    <a:cubicBezTo>
                      <a:pt x="42601" y="1929"/>
                      <a:pt x="32183" y="751"/>
                      <a:pt x="30290" y="667"/>
                    </a:cubicBezTo>
                    <a:cubicBezTo>
                      <a:pt x="30123" y="655"/>
                      <a:pt x="28195" y="358"/>
                      <a:pt x="28195" y="358"/>
                    </a:cubicBezTo>
                    <a:cubicBezTo>
                      <a:pt x="25584" y="906"/>
                      <a:pt x="23588" y="1100"/>
                      <a:pt x="22072" y="1100"/>
                    </a:cubicBezTo>
                    <a:cubicBezTo>
                      <a:pt x="18455" y="1100"/>
                      <a:pt x="17562" y="1"/>
                      <a:pt x="17562"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0;p29">
                <a:extLst>
                  <a:ext uri="{FF2B5EF4-FFF2-40B4-BE49-F238E27FC236}">
                    <a16:creationId xmlns:a16="http://schemas.microsoft.com/office/drawing/2014/main" id="{02D6FCB0-333C-41BC-8CE2-C8CEE18BB148}"/>
                  </a:ext>
                </a:extLst>
              </p:cNvPr>
              <p:cNvSpPr/>
              <p:nvPr/>
            </p:nvSpPr>
            <p:spPr>
              <a:xfrm>
                <a:off x="292275" y="746050"/>
                <a:ext cx="909375" cy="1210300"/>
              </a:xfrm>
              <a:custGeom>
                <a:avLst/>
                <a:gdLst/>
                <a:ahLst/>
                <a:cxnLst/>
                <a:rect l="l" t="t" r="r" b="b"/>
                <a:pathLst>
                  <a:path w="36375" h="48412" extrusionOk="0">
                    <a:moveTo>
                      <a:pt x="34220" y="1"/>
                    </a:moveTo>
                    <a:cubicBezTo>
                      <a:pt x="34220" y="1"/>
                      <a:pt x="32112" y="5061"/>
                      <a:pt x="29219" y="11288"/>
                    </a:cubicBezTo>
                    <a:cubicBezTo>
                      <a:pt x="28886" y="12026"/>
                      <a:pt x="28528" y="12776"/>
                      <a:pt x="28171" y="13550"/>
                    </a:cubicBezTo>
                    <a:cubicBezTo>
                      <a:pt x="25040" y="20158"/>
                      <a:pt x="21230" y="27528"/>
                      <a:pt x="18194" y="31481"/>
                    </a:cubicBezTo>
                    <a:cubicBezTo>
                      <a:pt x="18194" y="31481"/>
                      <a:pt x="16670" y="28480"/>
                      <a:pt x="14872" y="24658"/>
                    </a:cubicBezTo>
                    <a:cubicBezTo>
                      <a:pt x="14646" y="24194"/>
                      <a:pt x="14419" y="23718"/>
                      <a:pt x="14205" y="23230"/>
                    </a:cubicBezTo>
                    <a:cubicBezTo>
                      <a:pt x="13205" y="21063"/>
                      <a:pt x="12169" y="18753"/>
                      <a:pt x="11300" y="16598"/>
                    </a:cubicBezTo>
                    <a:cubicBezTo>
                      <a:pt x="10312" y="14181"/>
                      <a:pt x="9395" y="11943"/>
                      <a:pt x="8633" y="10085"/>
                    </a:cubicBezTo>
                    <a:cubicBezTo>
                      <a:pt x="8407" y="9526"/>
                      <a:pt x="8192" y="9002"/>
                      <a:pt x="8002" y="8526"/>
                    </a:cubicBezTo>
                    <a:cubicBezTo>
                      <a:pt x="7026" y="6156"/>
                      <a:pt x="6418" y="4680"/>
                      <a:pt x="6418" y="4680"/>
                    </a:cubicBezTo>
                    <a:lnTo>
                      <a:pt x="1" y="6906"/>
                    </a:lnTo>
                    <a:cubicBezTo>
                      <a:pt x="1" y="6906"/>
                      <a:pt x="739" y="13348"/>
                      <a:pt x="2882" y="21444"/>
                    </a:cubicBezTo>
                    <a:cubicBezTo>
                      <a:pt x="3013" y="21944"/>
                      <a:pt x="3144" y="22456"/>
                      <a:pt x="3287" y="22968"/>
                    </a:cubicBezTo>
                    <a:cubicBezTo>
                      <a:pt x="5787" y="31886"/>
                      <a:pt x="9955" y="42363"/>
                      <a:pt x="16634" y="48411"/>
                    </a:cubicBezTo>
                    <a:cubicBezTo>
                      <a:pt x="16634" y="48411"/>
                      <a:pt x="23206" y="47149"/>
                      <a:pt x="29183" y="39303"/>
                    </a:cubicBezTo>
                    <a:cubicBezTo>
                      <a:pt x="29481" y="38898"/>
                      <a:pt x="29790" y="38482"/>
                      <a:pt x="30088" y="38041"/>
                    </a:cubicBezTo>
                    <a:cubicBezTo>
                      <a:pt x="31874" y="35469"/>
                      <a:pt x="33565" y="32267"/>
                      <a:pt x="34970" y="28290"/>
                    </a:cubicBezTo>
                    <a:cubicBezTo>
                      <a:pt x="34970" y="28290"/>
                      <a:pt x="34970" y="28254"/>
                      <a:pt x="34982" y="28183"/>
                    </a:cubicBezTo>
                    <a:lnTo>
                      <a:pt x="34982" y="28159"/>
                    </a:lnTo>
                    <a:cubicBezTo>
                      <a:pt x="35124" y="26694"/>
                      <a:pt x="36375" y="12776"/>
                      <a:pt x="34220"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1;p29">
                <a:extLst>
                  <a:ext uri="{FF2B5EF4-FFF2-40B4-BE49-F238E27FC236}">
                    <a16:creationId xmlns:a16="http://schemas.microsoft.com/office/drawing/2014/main" id="{72A3AEC7-3858-4798-A1F3-AC6E57C6F642}"/>
                  </a:ext>
                </a:extLst>
              </p:cNvPr>
              <p:cNvSpPr/>
              <p:nvPr/>
            </p:nvSpPr>
            <p:spPr>
              <a:xfrm>
                <a:off x="176800" y="232750"/>
                <a:ext cx="457525" cy="685975"/>
              </a:xfrm>
              <a:custGeom>
                <a:avLst/>
                <a:gdLst/>
                <a:ahLst/>
                <a:cxnLst/>
                <a:rect l="l" t="t" r="r" b="b"/>
                <a:pathLst>
                  <a:path w="18301" h="27439" extrusionOk="0">
                    <a:moveTo>
                      <a:pt x="12261" y="0"/>
                    </a:moveTo>
                    <a:cubicBezTo>
                      <a:pt x="10712" y="0"/>
                      <a:pt x="9537" y="10924"/>
                      <a:pt x="9537" y="10924"/>
                    </a:cubicBezTo>
                    <a:cubicBezTo>
                      <a:pt x="9537" y="10924"/>
                      <a:pt x="8978" y="1185"/>
                      <a:pt x="6692" y="304"/>
                    </a:cubicBezTo>
                    <a:cubicBezTo>
                      <a:pt x="6608" y="272"/>
                      <a:pt x="6530" y="256"/>
                      <a:pt x="6457" y="256"/>
                    </a:cubicBezTo>
                    <a:cubicBezTo>
                      <a:pt x="4525" y="256"/>
                      <a:pt x="6073" y="11234"/>
                      <a:pt x="6073" y="11234"/>
                    </a:cubicBezTo>
                    <a:cubicBezTo>
                      <a:pt x="6073" y="11234"/>
                      <a:pt x="5768" y="11199"/>
                      <a:pt x="5302" y="11199"/>
                    </a:cubicBezTo>
                    <a:cubicBezTo>
                      <a:pt x="3920" y="11199"/>
                      <a:pt x="1121" y="11506"/>
                      <a:pt x="667" y="13937"/>
                    </a:cubicBezTo>
                    <a:cubicBezTo>
                      <a:pt x="0" y="17556"/>
                      <a:pt x="2239" y="18509"/>
                      <a:pt x="2239" y="18509"/>
                    </a:cubicBezTo>
                    <a:lnTo>
                      <a:pt x="2239" y="18556"/>
                    </a:lnTo>
                    <a:cubicBezTo>
                      <a:pt x="2239" y="18652"/>
                      <a:pt x="2251" y="18902"/>
                      <a:pt x="2263" y="19259"/>
                    </a:cubicBezTo>
                    <a:cubicBezTo>
                      <a:pt x="2334" y="21045"/>
                      <a:pt x="2715" y="25581"/>
                      <a:pt x="4620" y="27438"/>
                    </a:cubicBezTo>
                    <a:cubicBezTo>
                      <a:pt x="4620" y="27438"/>
                      <a:pt x="9335" y="27414"/>
                      <a:pt x="11037" y="25212"/>
                    </a:cubicBezTo>
                    <a:cubicBezTo>
                      <a:pt x="11037" y="25212"/>
                      <a:pt x="14776" y="20557"/>
                      <a:pt x="16538" y="17342"/>
                    </a:cubicBezTo>
                    <a:cubicBezTo>
                      <a:pt x="18300" y="14127"/>
                      <a:pt x="15502" y="12032"/>
                      <a:pt x="12800" y="11698"/>
                    </a:cubicBezTo>
                    <a:cubicBezTo>
                      <a:pt x="12800" y="11698"/>
                      <a:pt x="14466" y="2745"/>
                      <a:pt x="12704" y="304"/>
                    </a:cubicBezTo>
                    <a:cubicBezTo>
                      <a:pt x="12554" y="95"/>
                      <a:pt x="12406" y="0"/>
                      <a:pt x="12261"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2;p29">
                <a:extLst>
                  <a:ext uri="{FF2B5EF4-FFF2-40B4-BE49-F238E27FC236}">
                    <a16:creationId xmlns:a16="http://schemas.microsoft.com/office/drawing/2014/main" id="{31E62B16-27A0-47F0-82FD-EE8360C0C898}"/>
                  </a:ext>
                </a:extLst>
              </p:cNvPr>
              <p:cNvSpPr/>
              <p:nvPr/>
            </p:nvSpPr>
            <p:spPr>
              <a:xfrm>
                <a:off x="232750" y="566875"/>
                <a:ext cx="65525" cy="147350"/>
              </a:xfrm>
              <a:custGeom>
                <a:avLst/>
                <a:gdLst/>
                <a:ahLst/>
                <a:cxnLst/>
                <a:rect l="l" t="t" r="r" b="b"/>
                <a:pathLst>
                  <a:path w="2621" h="5894" extrusionOk="0">
                    <a:moveTo>
                      <a:pt x="1671" y="1"/>
                    </a:moveTo>
                    <a:cubicBezTo>
                      <a:pt x="1642" y="1"/>
                      <a:pt x="1613" y="4"/>
                      <a:pt x="1584" y="12"/>
                    </a:cubicBezTo>
                    <a:cubicBezTo>
                      <a:pt x="1394" y="60"/>
                      <a:pt x="1287" y="250"/>
                      <a:pt x="1334" y="441"/>
                    </a:cubicBezTo>
                    <a:cubicBezTo>
                      <a:pt x="1334" y="464"/>
                      <a:pt x="1894" y="2572"/>
                      <a:pt x="1620" y="4286"/>
                    </a:cubicBezTo>
                    <a:cubicBezTo>
                      <a:pt x="1572" y="4596"/>
                      <a:pt x="1429" y="4810"/>
                      <a:pt x="1191" y="4965"/>
                    </a:cubicBezTo>
                    <a:cubicBezTo>
                      <a:pt x="935" y="5143"/>
                      <a:pt x="572" y="5198"/>
                      <a:pt x="217" y="5198"/>
                    </a:cubicBezTo>
                    <a:cubicBezTo>
                      <a:pt x="144" y="5198"/>
                      <a:pt x="72" y="5195"/>
                      <a:pt x="1" y="5191"/>
                    </a:cubicBezTo>
                    <a:lnTo>
                      <a:pt x="1" y="5191"/>
                    </a:lnTo>
                    <a:cubicBezTo>
                      <a:pt x="1" y="5287"/>
                      <a:pt x="13" y="5537"/>
                      <a:pt x="25" y="5894"/>
                    </a:cubicBezTo>
                    <a:lnTo>
                      <a:pt x="203" y="5894"/>
                    </a:lnTo>
                    <a:cubicBezTo>
                      <a:pt x="667" y="5894"/>
                      <a:pt x="1168" y="5822"/>
                      <a:pt x="1572" y="5560"/>
                    </a:cubicBezTo>
                    <a:cubicBezTo>
                      <a:pt x="1727" y="5453"/>
                      <a:pt x="1870" y="5334"/>
                      <a:pt x="1977" y="5191"/>
                    </a:cubicBezTo>
                    <a:cubicBezTo>
                      <a:pt x="2132" y="4989"/>
                      <a:pt x="2239" y="4763"/>
                      <a:pt x="2299" y="4501"/>
                    </a:cubicBezTo>
                    <a:lnTo>
                      <a:pt x="2311" y="4394"/>
                    </a:lnTo>
                    <a:cubicBezTo>
                      <a:pt x="2620" y="2536"/>
                      <a:pt x="2037" y="357"/>
                      <a:pt x="2013" y="262"/>
                    </a:cubicBezTo>
                    <a:cubicBezTo>
                      <a:pt x="1973" y="102"/>
                      <a:pt x="1824" y="1"/>
                      <a:pt x="167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3;p29">
                <a:extLst>
                  <a:ext uri="{FF2B5EF4-FFF2-40B4-BE49-F238E27FC236}">
                    <a16:creationId xmlns:a16="http://schemas.microsoft.com/office/drawing/2014/main" id="{130E9E4A-F048-4849-827A-C0E79F0BDAD7}"/>
                  </a:ext>
                </a:extLst>
              </p:cNvPr>
              <p:cNvSpPr/>
              <p:nvPr/>
            </p:nvSpPr>
            <p:spPr>
              <a:xfrm>
                <a:off x="274125" y="562700"/>
                <a:ext cx="105400" cy="154800"/>
              </a:xfrm>
              <a:custGeom>
                <a:avLst/>
                <a:gdLst/>
                <a:ahLst/>
                <a:cxnLst/>
                <a:rect l="l" t="t" r="r" b="b"/>
                <a:pathLst>
                  <a:path w="4216" h="6192" extrusionOk="0">
                    <a:moveTo>
                      <a:pt x="3029" y="0"/>
                    </a:moveTo>
                    <a:cubicBezTo>
                      <a:pt x="2988" y="0"/>
                      <a:pt x="2946" y="8"/>
                      <a:pt x="2906" y="24"/>
                    </a:cubicBezTo>
                    <a:cubicBezTo>
                      <a:pt x="2727" y="96"/>
                      <a:pt x="2632" y="298"/>
                      <a:pt x="2703" y="477"/>
                    </a:cubicBezTo>
                    <a:cubicBezTo>
                      <a:pt x="2703" y="501"/>
                      <a:pt x="3477" y="2608"/>
                      <a:pt x="2989" y="4227"/>
                    </a:cubicBezTo>
                    <a:cubicBezTo>
                      <a:pt x="2822" y="4751"/>
                      <a:pt x="2549" y="5382"/>
                      <a:pt x="2084" y="5477"/>
                    </a:cubicBezTo>
                    <a:cubicBezTo>
                      <a:pt x="2044" y="5485"/>
                      <a:pt x="2002" y="5489"/>
                      <a:pt x="1960" y="5489"/>
                    </a:cubicBezTo>
                    <a:cubicBezTo>
                      <a:pt x="1450" y="5489"/>
                      <a:pt x="865" y="4923"/>
                      <a:pt x="667" y="4692"/>
                    </a:cubicBezTo>
                    <a:cubicBezTo>
                      <a:pt x="595" y="4606"/>
                      <a:pt x="497" y="4564"/>
                      <a:pt x="397" y="4564"/>
                    </a:cubicBezTo>
                    <a:cubicBezTo>
                      <a:pt x="317" y="4564"/>
                      <a:pt x="236" y="4591"/>
                      <a:pt x="167" y="4644"/>
                    </a:cubicBezTo>
                    <a:cubicBezTo>
                      <a:pt x="24" y="4763"/>
                      <a:pt x="1" y="4989"/>
                      <a:pt x="120" y="5132"/>
                    </a:cubicBezTo>
                    <a:cubicBezTo>
                      <a:pt x="215" y="5251"/>
                      <a:pt x="1025" y="6192"/>
                      <a:pt x="1965" y="6192"/>
                    </a:cubicBezTo>
                    <a:cubicBezTo>
                      <a:pt x="2049" y="6192"/>
                      <a:pt x="2132" y="6180"/>
                      <a:pt x="2227" y="6168"/>
                    </a:cubicBezTo>
                    <a:cubicBezTo>
                      <a:pt x="2870" y="6037"/>
                      <a:pt x="3346" y="5454"/>
                      <a:pt x="3656" y="4441"/>
                    </a:cubicBezTo>
                    <a:cubicBezTo>
                      <a:pt x="4215" y="2584"/>
                      <a:pt x="3394" y="322"/>
                      <a:pt x="3358" y="227"/>
                    </a:cubicBezTo>
                    <a:cubicBezTo>
                      <a:pt x="3303" y="89"/>
                      <a:pt x="3170" y="0"/>
                      <a:pt x="30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4;p29">
                <a:extLst>
                  <a:ext uri="{FF2B5EF4-FFF2-40B4-BE49-F238E27FC236}">
                    <a16:creationId xmlns:a16="http://schemas.microsoft.com/office/drawing/2014/main" id="{868D2550-F924-4687-85D8-3A6A23F3E6BF}"/>
                  </a:ext>
                </a:extLst>
              </p:cNvPr>
              <p:cNvSpPr/>
              <p:nvPr/>
            </p:nvSpPr>
            <p:spPr>
              <a:xfrm>
                <a:off x="406000" y="572425"/>
                <a:ext cx="150925" cy="94775"/>
              </a:xfrm>
              <a:custGeom>
                <a:avLst/>
                <a:gdLst/>
                <a:ahLst/>
                <a:cxnLst/>
                <a:rect l="l" t="t" r="r" b="b"/>
                <a:pathLst>
                  <a:path w="6037" h="3791" extrusionOk="0">
                    <a:moveTo>
                      <a:pt x="848" y="1"/>
                    </a:moveTo>
                    <a:cubicBezTo>
                      <a:pt x="713" y="1"/>
                      <a:pt x="586" y="74"/>
                      <a:pt x="524" y="207"/>
                    </a:cubicBezTo>
                    <a:cubicBezTo>
                      <a:pt x="191" y="909"/>
                      <a:pt x="0" y="2457"/>
                      <a:pt x="1631" y="3267"/>
                    </a:cubicBezTo>
                    <a:cubicBezTo>
                      <a:pt x="2453" y="3671"/>
                      <a:pt x="3322" y="3791"/>
                      <a:pt x="4060" y="3791"/>
                    </a:cubicBezTo>
                    <a:cubicBezTo>
                      <a:pt x="4989" y="3791"/>
                      <a:pt x="5691" y="3600"/>
                      <a:pt x="5739" y="3588"/>
                    </a:cubicBezTo>
                    <a:cubicBezTo>
                      <a:pt x="5929" y="3541"/>
                      <a:pt x="6037" y="3350"/>
                      <a:pt x="5989" y="3160"/>
                    </a:cubicBezTo>
                    <a:cubicBezTo>
                      <a:pt x="5949" y="2999"/>
                      <a:pt x="5808" y="2898"/>
                      <a:pt x="5651" y="2898"/>
                    </a:cubicBezTo>
                    <a:cubicBezTo>
                      <a:pt x="5621" y="2898"/>
                      <a:pt x="5591" y="2902"/>
                      <a:pt x="5560" y="2909"/>
                    </a:cubicBezTo>
                    <a:cubicBezTo>
                      <a:pt x="5547" y="2916"/>
                      <a:pt x="4908" y="3082"/>
                      <a:pt x="4065" y="3082"/>
                    </a:cubicBezTo>
                    <a:cubicBezTo>
                      <a:pt x="3414" y="3082"/>
                      <a:pt x="2641" y="2983"/>
                      <a:pt x="1941" y="2636"/>
                    </a:cubicBezTo>
                    <a:cubicBezTo>
                      <a:pt x="548" y="1945"/>
                      <a:pt x="1096" y="647"/>
                      <a:pt x="1155" y="493"/>
                    </a:cubicBezTo>
                    <a:cubicBezTo>
                      <a:pt x="1238" y="326"/>
                      <a:pt x="1167" y="112"/>
                      <a:pt x="988" y="28"/>
                    </a:cubicBezTo>
                    <a:cubicBezTo>
                      <a:pt x="942" y="10"/>
                      <a:pt x="894" y="1"/>
                      <a:pt x="848"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5;p29">
                <a:extLst>
                  <a:ext uri="{FF2B5EF4-FFF2-40B4-BE49-F238E27FC236}">
                    <a16:creationId xmlns:a16="http://schemas.microsoft.com/office/drawing/2014/main" id="{976D1B03-B77A-4A71-8018-49F70551526F}"/>
                  </a:ext>
                </a:extLst>
              </p:cNvPr>
              <p:cNvSpPr/>
              <p:nvPr/>
            </p:nvSpPr>
            <p:spPr>
              <a:xfrm>
                <a:off x="384850" y="649500"/>
                <a:ext cx="95875" cy="124850"/>
              </a:xfrm>
              <a:custGeom>
                <a:avLst/>
                <a:gdLst/>
                <a:ahLst/>
                <a:cxnLst/>
                <a:rect l="l" t="t" r="r" b="b"/>
                <a:pathLst>
                  <a:path w="3835" h="4994" extrusionOk="0">
                    <a:moveTo>
                      <a:pt x="3433" y="1"/>
                    </a:moveTo>
                    <a:cubicBezTo>
                      <a:pt x="3367" y="1"/>
                      <a:pt x="3300" y="18"/>
                      <a:pt x="3239" y="53"/>
                    </a:cubicBezTo>
                    <a:cubicBezTo>
                      <a:pt x="3144" y="124"/>
                      <a:pt x="739" y="1743"/>
                      <a:pt x="48" y="4565"/>
                    </a:cubicBezTo>
                    <a:cubicBezTo>
                      <a:pt x="1" y="4756"/>
                      <a:pt x="120" y="4946"/>
                      <a:pt x="310" y="4994"/>
                    </a:cubicBezTo>
                    <a:lnTo>
                      <a:pt x="394" y="4994"/>
                    </a:lnTo>
                    <a:cubicBezTo>
                      <a:pt x="548" y="4994"/>
                      <a:pt x="691" y="4887"/>
                      <a:pt x="727" y="4732"/>
                    </a:cubicBezTo>
                    <a:cubicBezTo>
                      <a:pt x="1346" y="2184"/>
                      <a:pt x="3608" y="660"/>
                      <a:pt x="3632" y="648"/>
                    </a:cubicBezTo>
                    <a:cubicBezTo>
                      <a:pt x="3787" y="541"/>
                      <a:pt x="3835" y="315"/>
                      <a:pt x="3727" y="160"/>
                    </a:cubicBezTo>
                    <a:cubicBezTo>
                      <a:pt x="3659" y="54"/>
                      <a:pt x="3548" y="1"/>
                      <a:pt x="3433"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6;p29">
                <a:extLst>
                  <a:ext uri="{FF2B5EF4-FFF2-40B4-BE49-F238E27FC236}">
                    <a16:creationId xmlns:a16="http://schemas.microsoft.com/office/drawing/2014/main" id="{DD96797A-6584-4C10-B14E-0A2471473C13}"/>
                  </a:ext>
                </a:extLst>
              </p:cNvPr>
              <p:cNvSpPr/>
              <p:nvPr/>
            </p:nvSpPr>
            <p:spPr>
              <a:xfrm>
                <a:off x="2251450" y="410600"/>
                <a:ext cx="754600" cy="581950"/>
              </a:xfrm>
              <a:custGeom>
                <a:avLst/>
                <a:gdLst/>
                <a:ahLst/>
                <a:cxnLst/>
                <a:rect l="l" t="t" r="r" b="b"/>
                <a:pathLst>
                  <a:path w="30184" h="23278" extrusionOk="0">
                    <a:moveTo>
                      <a:pt x="28933" y="0"/>
                    </a:moveTo>
                    <a:cubicBezTo>
                      <a:pt x="27957" y="155"/>
                      <a:pt x="26969" y="346"/>
                      <a:pt x="25980" y="572"/>
                    </a:cubicBezTo>
                    <a:cubicBezTo>
                      <a:pt x="25314" y="715"/>
                      <a:pt x="24647" y="881"/>
                      <a:pt x="23968" y="1048"/>
                    </a:cubicBezTo>
                    <a:cubicBezTo>
                      <a:pt x="18194" y="2584"/>
                      <a:pt x="12336" y="5049"/>
                      <a:pt x="7871" y="7156"/>
                    </a:cubicBezTo>
                    <a:cubicBezTo>
                      <a:pt x="7395" y="7382"/>
                      <a:pt x="6942" y="7597"/>
                      <a:pt x="6490" y="7811"/>
                    </a:cubicBezTo>
                    <a:cubicBezTo>
                      <a:pt x="2668" y="9680"/>
                      <a:pt x="168" y="11109"/>
                      <a:pt x="168" y="11109"/>
                    </a:cubicBezTo>
                    <a:cubicBezTo>
                      <a:pt x="1" y="15717"/>
                      <a:pt x="560" y="19812"/>
                      <a:pt x="2001" y="23277"/>
                    </a:cubicBezTo>
                    <a:lnTo>
                      <a:pt x="8788" y="19729"/>
                    </a:lnTo>
                    <a:lnTo>
                      <a:pt x="10276" y="18943"/>
                    </a:lnTo>
                    <a:lnTo>
                      <a:pt x="26135" y="10633"/>
                    </a:lnTo>
                    <a:lnTo>
                      <a:pt x="27433" y="9954"/>
                    </a:lnTo>
                    <a:lnTo>
                      <a:pt x="29731" y="8751"/>
                    </a:lnTo>
                    <a:cubicBezTo>
                      <a:pt x="30183" y="6037"/>
                      <a:pt x="28933" y="0"/>
                      <a:pt x="28933" y="0"/>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7;p29">
                <a:extLst>
                  <a:ext uri="{FF2B5EF4-FFF2-40B4-BE49-F238E27FC236}">
                    <a16:creationId xmlns:a16="http://schemas.microsoft.com/office/drawing/2014/main" id="{4230362D-1679-4E9F-AADB-56E6B39F1296}"/>
                  </a:ext>
                </a:extLst>
              </p:cNvPr>
              <p:cNvSpPr/>
              <p:nvPr/>
            </p:nvSpPr>
            <p:spPr>
              <a:xfrm>
                <a:off x="1539175" y="266000"/>
                <a:ext cx="372100" cy="429700"/>
              </a:xfrm>
              <a:custGeom>
                <a:avLst/>
                <a:gdLst/>
                <a:ahLst/>
                <a:cxnLst/>
                <a:rect l="l" t="t" r="r" b="b"/>
                <a:pathLst>
                  <a:path w="14884" h="17188" extrusionOk="0">
                    <a:moveTo>
                      <a:pt x="4921" y="1"/>
                    </a:moveTo>
                    <a:cubicBezTo>
                      <a:pt x="3232" y="1"/>
                      <a:pt x="1541" y="612"/>
                      <a:pt x="0" y="2224"/>
                    </a:cubicBezTo>
                    <a:cubicBezTo>
                      <a:pt x="524" y="3903"/>
                      <a:pt x="965" y="5511"/>
                      <a:pt x="1250" y="7308"/>
                    </a:cubicBezTo>
                    <a:cubicBezTo>
                      <a:pt x="1631" y="9654"/>
                      <a:pt x="1762" y="12333"/>
                      <a:pt x="1536" y="15917"/>
                    </a:cubicBezTo>
                    <a:cubicBezTo>
                      <a:pt x="3507" y="16764"/>
                      <a:pt x="5454" y="17188"/>
                      <a:pt x="7378" y="17188"/>
                    </a:cubicBezTo>
                    <a:cubicBezTo>
                      <a:pt x="9778" y="17188"/>
                      <a:pt x="12140" y="16529"/>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8;p29">
                <a:extLst>
                  <a:ext uri="{FF2B5EF4-FFF2-40B4-BE49-F238E27FC236}">
                    <a16:creationId xmlns:a16="http://schemas.microsoft.com/office/drawing/2014/main" id="{63378665-8526-4B65-9195-E6BA8F275521}"/>
                  </a:ext>
                </a:extLst>
              </p:cNvPr>
              <p:cNvSpPr/>
              <p:nvPr/>
            </p:nvSpPr>
            <p:spPr>
              <a:xfrm>
                <a:off x="1539175" y="266000"/>
                <a:ext cx="372100" cy="380375"/>
              </a:xfrm>
              <a:custGeom>
                <a:avLst/>
                <a:gdLst/>
                <a:ahLst/>
                <a:cxnLst/>
                <a:rect l="l" t="t" r="r" b="b"/>
                <a:pathLst>
                  <a:path w="14884" h="15215" extrusionOk="0">
                    <a:moveTo>
                      <a:pt x="4921" y="1"/>
                    </a:moveTo>
                    <a:cubicBezTo>
                      <a:pt x="3232" y="1"/>
                      <a:pt x="1541" y="612"/>
                      <a:pt x="0" y="2224"/>
                    </a:cubicBezTo>
                    <a:cubicBezTo>
                      <a:pt x="524" y="3903"/>
                      <a:pt x="965" y="5511"/>
                      <a:pt x="1250" y="7308"/>
                    </a:cubicBezTo>
                    <a:cubicBezTo>
                      <a:pt x="3465" y="10523"/>
                      <a:pt x="7585" y="14595"/>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9;p29">
                <a:extLst>
                  <a:ext uri="{FF2B5EF4-FFF2-40B4-BE49-F238E27FC236}">
                    <a16:creationId xmlns:a16="http://schemas.microsoft.com/office/drawing/2014/main" id="{25802E9B-8642-4B6C-83C9-F90CEB54EFE2}"/>
                  </a:ext>
                </a:extLst>
              </p:cNvPr>
              <p:cNvSpPr/>
              <p:nvPr/>
            </p:nvSpPr>
            <p:spPr>
              <a:xfrm>
                <a:off x="2057400" y="-73000"/>
                <a:ext cx="198650" cy="298500"/>
              </a:xfrm>
              <a:custGeom>
                <a:avLst/>
                <a:gdLst/>
                <a:ahLst/>
                <a:cxnLst/>
                <a:rect l="l" t="t" r="r" b="b"/>
                <a:pathLst>
                  <a:path w="7946" h="11940" extrusionOk="0">
                    <a:moveTo>
                      <a:pt x="4346" y="0"/>
                    </a:moveTo>
                    <a:cubicBezTo>
                      <a:pt x="2836" y="0"/>
                      <a:pt x="1393" y="1485"/>
                      <a:pt x="1393" y="1485"/>
                    </a:cubicBezTo>
                    <a:cubicBezTo>
                      <a:pt x="0" y="6640"/>
                      <a:pt x="1012" y="11915"/>
                      <a:pt x="1012" y="11915"/>
                    </a:cubicBezTo>
                    <a:cubicBezTo>
                      <a:pt x="1173" y="11931"/>
                      <a:pt x="1331" y="11939"/>
                      <a:pt x="1485" y="11939"/>
                    </a:cubicBezTo>
                    <a:cubicBezTo>
                      <a:pt x="6564" y="11939"/>
                      <a:pt x="7946" y="3236"/>
                      <a:pt x="6120" y="925"/>
                    </a:cubicBezTo>
                    <a:cubicBezTo>
                      <a:pt x="5578" y="243"/>
                      <a:pt x="4956" y="0"/>
                      <a:pt x="4346"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90;p29">
                <a:extLst>
                  <a:ext uri="{FF2B5EF4-FFF2-40B4-BE49-F238E27FC236}">
                    <a16:creationId xmlns:a16="http://schemas.microsoft.com/office/drawing/2014/main" id="{61D10254-B801-4877-A5FE-41B7ECDD26CC}"/>
                  </a:ext>
                </a:extLst>
              </p:cNvPr>
              <p:cNvSpPr/>
              <p:nvPr/>
            </p:nvSpPr>
            <p:spPr>
              <a:xfrm>
                <a:off x="1425475" y="-157325"/>
                <a:ext cx="300" cy="925"/>
              </a:xfrm>
              <a:custGeom>
                <a:avLst/>
                <a:gdLst/>
                <a:ahLst/>
                <a:cxnLst/>
                <a:rect l="l" t="t" r="r" b="b"/>
                <a:pathLst>
                  <a:path w="12" h="37" extrusionOk="0">
                    <a:moveTo>
                      <a:pt x="0" y="0"/>
                    </a:moveTo>
                    <a:lnTo>
                      <a:pt x="0" y="36"/>
                    </a:lnTo>
                    <a:cubicBezTo>
                      <a:pt x="0" y="36"/>
                      <a:pt x="0" y="24"/>
                      <a:pt x="12"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91;p29">
                <a:extLst>
                  <a:ext uri="{FF2B5EF4-FFF2-40B4-BE49-F238E27FC236}">
                    <a16:creationId xmlns:a16="http://schemas.microsoft.com/office/drawing/2014/main" id="{656436F7-8445-4FC0-AA18-ED314101EDEE}"/>
                  </a:ext>
                </a:extLst>
              </p:cNvPr>
              <p:cNvSpPr/>
              <p:nvPr/>
            </p:nvSpPr>
            <p:spPr>
              <a:xfrm>
                <a:off x="1421300" y="-419575"/>
                <a:ext cx="771850" cy="938750"/>
              </a:xfrm>
              <a:custGeom>
                <a:avLst/>
                <a:gdLst/>
                <a:ahLst/>
                <a:cxnLst/>
                <a:rect l="l" t="t" r="r" b="b"/>
                <a:pathLst>
                  <a:path w="30874" h="37550" extrusionOk="0">
                    <a:moveTo>
                      <a:pt x="15311" y="1"/>
                    </a:moveTo>
                    <a:cubicBezTo>
                      <a:pt x="4338" y="1"/>
                      <a:pt x="973" y="5018"/>
                      <a:pt x="238" y="8550"/>
                    </a:cubicBezTo>
                    <a:cubicBezTo>
                      <a:pt x="238" y="8573"/>
                      <a:pt x="167" y="10526"/>
                      <a:pt x="167" y="10526"/>
                    </a:cubicBezTo>
                    <a:cubicBezTo>
                      <a:pt x="0" y="15003"/>
                      <a:pt x="608" y="19575"/>
                      <a:pt x="1905" y="23659"/>
                    </a:cubicBezTo>
                    <a:cubicBezTo>
                      <a:pt x="2036" y="24063"/>
                      <a:pt x="2179" y="24480"/>
                      <a:pt x="2322" y="24885"/>
                    </a:cubicBezTo>
                    <a:cubicBezTo>
                      <a:pt x="2370" y="24992"/>
                      <a:pt x="2405" y="25099"/>
                      <a:pt x="2441" y="25206"/>
                    </a:cubicBezTo>
                    <a:cubicBezTo>
                      <a:pt x="2596" y="25611"/>
                      <a:pt x="2751" y="26004"/>
                      <a:pt x="2917" y="26397"/>
                    </a:cubicBezTo>
                    <a:cubicBezTo>
                      <a:pt x="5646" y="32876"/>
                      <a:pt x="10277" y="37550"/>
                      <a:pt x="16323" y="37550"/>
                    </a:cubicBezTo>
                    <a:cubicBezTo>
                      <a:pt x="17610" y="37550"/>
                      <a:pt x="18961" y="37338"/>
                      <a:pt x="20372" y="36886"/>
                    </a:cubicBezTo>
                    <a:cubicBezTo>
                      <a:pt x="30873" y="33529"/>
                      <a:pt x="29980" y="13241"/>
                      <a:pt x="29897" y="11729"/>
                    </a:cubicBezTo>
                    <a:cubicBezTo>
                      <a:pt x="29921" y="11729"/>
                      <a:pt x="29909" y="11574"/>
                      <a:pt x="29885" y="11371"/>
                    </a:cubicBezTo>
                    <a:cubicBezTo>
                      <a:pt x="29766" y="10145"/>
                      <a:pt x="29409" y="8966"/>
                      <a:pt x="28837" y="7871"/>
                    </a:cubicBezTo>
                    <a:cubicBezTo>
                      <a:pt x="27278" y="4918"/>
                      <a:pt x="23491" y="37"/>
                      <a:pt x="15467" y="1"/>
                    </a:cubicBezTo>
                    <a:cubicBezTo>
                      <a:pt x="15415" y="1"/>
                      <a:pt x="15363" y="1"/>
                      <a:pt x="1531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92;p29">
                <a:extLst>
                  <a:ext uri="{FF2B5EF4-FFF2-40B4-BE49-F238E27FC236}">
                    <a16:creationId xmlns:a16="http://schemas.microsoft.com/office/drawing/2014/main" id="{ECBEFF89-471B-44CE-84CE-EACF014C3365}"/>
                  </a:ext>
                </a:extLst>
              </p:cNvPr>
              <p:cNvSpPr/>
              <p:nvPr/>
            </p:nvSpPr>
            <p:spPr>
              <a:xfrm>
                <a:off x="1322000" y="-73150"/>
                <a:ext cx="230875" cy="284900"/>
              </a:xfrm>
              <a:custGeom>
                <a:avLst/>
                <a:gdLst/>
                <a:ahLst/>
                <a:cxnLst/>
                <a:rect l="l" t="t" r="r" b="b"/>
                <a:pathLst>
                  <a:path w="9235" h="11396" extrusionOk="0">
                    <a:moveTo>
                      <a:pt x="3720" y="0"/>
                    </a:moveTo>
                    <a:cubicBezTo>
                      <a:pt x="2769" y="0"/>
                      <a:pt x="1839" y="315"/>
                      <a:pt x="1305" y="1324"/>
                    </a:cubicBezTo>
                    <a:cubicBezTo>
                      <a:pt x="1" y="3791"/>
                      <a:pt x="2572" y="11396"/>
                      <a:pt x="7096" y="11396"/>
                    </a:cubicBezTo>
                    <a:cubicBezTo>
                      <a:pt x="7485" y="11396"/>
                      <a:pt x="7889" y="11339"/>
                      <a:pt x="8306" y="11218"/>
                    </a:cubicBezTo>
                    <a:cubicBezTo>
                      <a:pt x="8306" y="11218"/>
                      <a:pt x="9235" y="5682"/>
                      <a:pt x="6925" y="860"/>
                    </a:cubicBezTo>
                    <a:cubicBezTo>
                      <a:pt x="6925" y="860"/>
                      <a:pt x="5293" y="0"/>
                      <a:pt x="3720"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93;p29">
                <a:extLst>
                  <a:ext uri="{FF2B5EF4-FFF2-40B4-BE49-F238E27FC236}">
                    <a16:creationId xmlns:a16="http://schemas.microsoft.com/office/drawing/2014/main" id="{649C2A17-1445-4E74-87EE-4B5CC1F53197}"/>
                  </a:ext>
                </a:extLst>
              </p:cNvPr>
              <p:cNvSpPr/>
              <p:nvPr/>
            </p:nvSpPr>
            <p:spPr>
              <a:xfrm>
                <a:off x="1482325" y="195700"/>
                <a:ext cx="73250" cy="44675"/>
              </a:xfrm>
              <a:custGeom>
                <a:avLst/>
                <a:gdLst/>
                <a:ahLst/>
                <a:cxnLst/>
                <a:rect l="l" t="t" r="r" b="b"/>
                <a:pathLst>
                  <a:path w="2930" h="1787" extrusionOk="0">
                    <a:moveTo>
                      <a:pt x="2929" y="0"/>
                    </a:moveTo>
                    <a:cubicBezTo>
                      <a:pt x="2929" y="0"/>
                      <a:pt x="1713" y="676"/>
                      <a:pt x="604" y="676"/>
                    </a:cubicBezTo>
                    <a:cubicBezTo>
                      <a:pt x="396" y="676"/>
                      <a:pt x="192" y="652"/>
                      <a:pt x="0" y="595"/>
                    </a:cubicBezTo>
                    <a:lnTo>
                      <a:pt x="0" y="595"/>
                    </a:lnTo>
                    <a:cubicBezTo>
                      <a:pt x="155" y="1000"/>
                      <a:pt x="310" y="1393"/>
                      <a:pt x="476" y="1786"/>
                    </a:cubicBezTo>
                    <a:cubicBezTo>
                      <a:pt x="1238" y="1762"/>
                      <a:pt x="2250" y="1429"/>
                      <a:pt x="29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94;p29">
                <a:extLst>
                  <a:ext uri="{FF2B5EF4-FFF2-40B4-BE49-F238E27FC236}">
                    <a16:creationId xmlns:a16="http://schemas.microsoft.com/office/drawing/2014/main" id="{A6EEB09C-E158-4886-8A4C-788142D26091}"/>
                  </a:ext>
                </a:extLst>
              </p:cNvPr>
              <p:cNvSpPr/>
              <p:nvPr/>
            </p:nvSpPr>
            <p:spPr>
              <a:xfrm>
                <a:off x="1530525" y="-176975"/>
                <a:ext cx="654275" cy="935250"/>
              </a:xfrm>
              <a:custGeom>
                <a:avLst/>
                <a:gdLst/>
                <a:ahLst/>
                <a:cxnLst/>
                <a:rect l="l" t="t" r="r" b="b"/>
                <a:pathLst>
                  <a:path w="26171" h="37410" extrusionOk="0">
                    <a:moveTo>
                      <a:pt x="19277" y="18628"/>
                    </a:moveTo>
                    <a:cubicBezTo>
                      <a:pt x="19535" y="18628"/>
                      <a:pt x="19826" y="18652"/>
                      <a:pt x="20158" y="18705"/>
                    </a:cubicBezTo>
                    <a:cubicBezTo>
                      <a:pt x="21420" y="18908"/>
                      <a:pt x="22111" y="19420"/>
                      <a:pt x="22468" y="19872"/>
                    </a:cubicBezTo>
                    <a:cubicBezTo>
                      <a:pt x="22087" y="20813"/>
                      <a:pt x="21718" y="21551"/>
                      <a:pt x="21396" y="21932"/>
                    </a:cubicBezTo>
                    <a:cubicBezTo>
                      <a:pt x="20335" y="23195"/>
                      <a:pt x="19423" y="24274"/>
                      <a:pt x="18018" y="24274"/>
                    </a:cubicBezTo>
                    <a:cubicBezTo>
                      <a:pt x="17438" y="24274"/>
                      <a:pt x="16773" y="24090"/>
                      <a:pt x="15979" y="23658"/>
                    </a:cubicBezTo>
                    <a:cubicBezTo>
                      <a:pt x="15420" y="23354"/>
                      <a:pt x="14916" y="23233"/>
                      <a:pt x="14441" y="23233"/>
                    </a:cubicBezTo>
                    <a:cubicBezTo>
                      <a:pt x="12609" y="23233"/>
                      <a:pt x="11197" y="25027"/>
                      <a:pt x="8645" y="25027"/>
                    </a:cubicBezTo>
                    <a:cubicBezTo>
                      <a:pt x="7502" y="25027"/>
                      <a:pt x="6395" y="23825"/>
                      <a:pt x="5466" y="22134"/>
                    </a:cubicBezTo>
                    <a:cubicBezTo>
                      <a:pt x="6216" y="21586"/>
                      <a:pt x="6942" y="20027"/>
                      <a:pt x="10086" y="19003"/>
                    </a:cubicBezTo>
                    <a:cubicBezTo>
                      <a:pt x="10135" y="18987"/>
                      <a:pt x="10199" y="18980"/>
                      <a:pt x="10276" y="18980"/>
                    </a:cubicBezTo>
                    <a:cubicBezTo>
                      <a:pt x="11101" y="18980"/>
                      <a:pt x="13413" y="19786"/>
                      <a:pt x="14958" y="19786"/>
                    </a:cubicBezTo>
                    <a:cubicBezTo>
                      <a:pt x="15051" y="19786"/>
                      <a:pt x="15142" y="19783"/>
                      <a:pt x="15229" y="19777"/>
                    </a:cubicBezTo>
                    <a:cubicBezTo>
                      <a:pt x="17245" y="19642"/>
                      <a:pt x="17573" y="18628"/>
                      <a:pt x="19277" y="18628"/>
                    </a:cubicBezTo>
                    <a:close/>
                    <a:moveTo>
                      <a:pt x="24373" y="0"/>
                    </a:moveTo>
                    <a:cubicBezTo>
                      <a:pt x="24373" y="1"/>
                      <a:pt x="25004" y="4370"/>
                      <a:pt x="25266" y="7573"/>
                    </a:cubicBezTo>
                    <a:cubicBezTo>
                      <a:pt x="25409" y="9287"/>
                      <a:pt x="24718" y="12788"/>
                      <a:pt x="23802" y="15931"/>
                    </a:cubicBezTo>
                    <a:cubicBezTo>
                      <a:pt x="22998" y="15172"/>
                      <a:pt x="22189" y="14901"/>
                      <a:pt x="21377" y="14901"/>
                    </a:cubicBezTo>
                    <a:cubicBezTo>
                      <a:pt x="19566" y="14901"/>
                      <a:pt x="17733" y="16247"/>
                      <a:pt x="15884" y="16526"/>
                    </a:cubicBezTo>
                    <a:cubicBezTo>
                      <a:pt x="15652" y="16563"/>
                      <a:pt x="15419" y="16579"/>
                      <a:pt x="15187" y="16579"/>
                    </a:cubicBezTo>
                    <a:cubicBezTo>
                      <a:pt x="13293" y="16579"/>
                      <a:pt x="11394" y="15498"/>
                      <a:pt x="9599" y="15498"/>
                    </a:cubicBezTo>
                    <a:cubicBezTo>
                      <a:pt x="9106" y="15498"/>
                      <a:pt x="8620" y="15580"/>
                      <a:pt x="8145" y="15788"/>
                    </a:cubicBezTo>
                    <a:cubicBezTo>
                      <a:pt x="6194" y="16640"/>
                      <a:pt x="4722" y="16837"/>
                      <a:pt x="3773" y="16837"/>
                    </a:cubicBezTo>
                    <a:cubicBezTo>
                      <a:pt x="3622" y="16837"/>
                      <a:pt x="3483" y="16832"/>
                      <a:pt x="3359" y="16824"/>
                    </a:cubicBezTo>
                    <a:cubicBezTo>
                      <a:pt x="2906" y="15157"/>
                      <a:pt x="2644" y="13657"/>
                      <a:pt x="2656" y="12776"/>
                    </a:cubicBezTo>
                    <a:cubicBezTo>
                      <a:pt x="2716" y="9942"/>
                      <a:pt x="2073" y="5942"/>
                      <a:pt x="2073" y="5942"/>
                    </a:cubicBezTo>
                    <a:lnTo>
                      <a:pt x="1" y="9240"/>
                    </a:lnTo>
                    <a:cubicBezTo>
                      <a:pt x="1" y="9240"/>
                      <a:pt x="1144" y="25408"/>
                      <a:pt x="2811" y="27861"/>
                    </a:cubicBezTo>
                    <a:cubicBezTo>
                      <a:pt x="4478" y="30314"/>
                      <a:pt x="6180" y="29766"/>
                      <a:pt x="7942" y="33957"/>
                    </a:cubicBezTo>
                    <a:cubicBezTo>
                      <a:pt x="8921" y="36307"/>
                      <a:pt x="12095" y="37410"/>
                      <a:pt x="14928" y="37410"/>
                    </a:cubicBezTo>
                    <a:cubicBezTo>
                      <a:pt x="17163" y="37410"/>
                      <a:pt x="19186" y="36724"/>
                      <a:pt x="19753" y="35422"/>
                    </a:cubicBezTo>
                    <a:cubicBezTo>
                      <a:pt x="21039" y="32457"/>
                      <a:pt x="22409" y="32052"/>
                      <a:pt x="23778" y="29290"/>
                    </a:cubicBezTo>
                    <a:cubicBezTo>
                      <a:pt x="25135" y="26516"/>
                      <a:pt x="24790" y="23218"/>
                      <a:pt x="24861" y="20384"/>
                    </a:cubicBezTo>
                    <a:cubicBezTo>
                      <a:pt x="24933" y="17550"/>
                      <a:pt x="25933" y="12252"/>
                      <a:pt x="26052" y="8502"/>
                    </a:cubicBezTo>
                    <a:cubicBezTo>
                      <a:pt x="26171" y="4739"/>
                      <a:pt x="25254" y="215"/>
                      <a:pt x="25254" y="215"/>
                    </a:cubicBezTo>
                    <a:lnTo>
                      <a:pt x="24373" y="0"/>
                    </a:ln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95;p29">
                <a:extLst>
                  <a:ext uri="{FF2B5EF4-FFF2-40B4-BE49-F238E27FC236}">
                    <a16:creationId xmlns:a16="http://schemas.microsoft.com/office/drawing/2014/main" id="{B3F8EABC-0F4D-4656-8456-20F18BD50771}"/>
                  </a:ext>
                </a:extLst>
              </p:cNvPr>
              <p:cNvSpPr/>
              <p:nvPr/>
            </p:nvSpPr>
            <p:spPr>
              <a:xfrm>
                <a:off x="1392725" y="-630000"/>
                <a:ext cx="827500" cy="683725"/>
              </a:xfrm>
              <a:custGeom>
                <a:avLst/>
                <a:gdLst/>
                <a:ahLst/>
                <a:cxnLst/>
                <a:rect l="l" t="t" r="r" b="b"/>
                <a:pathLst>
                  <a:path w="33100" h="27349" extrusionOk="0">
                    <a:moveTo>
                      <a:pt x="26146" y="0"/>
                    </a:moveTo>
                    <a:cubicBezTo>
                      <a:pt x="24730" y="2893"/>
                      <a:pt x="20955" y="4834"/>
                      <a:pt x="14978" y="6144"/>
                    </a:cubicBezTo>
                    <a:cubicBezTo>
                      <a:pt x="9287" y="7406"/>
                      <a:pt x="8478" y="7168"/>
                      <a:pt x="6025" y="8632"/>
                    </a:cubicBezTo>
                    <a:cubicBezTo>
                      <a:pt x="6013" y="8644"/>
                      <a:pt x="4549" y="9609"/>
                      <a:pt x="3989" y="9990"/>
                    </a:cubicBezTo>
                    <a:cubicBezTo>
                      <a:pt x="3846" y="10085"/>
                      <a:pt x="3703" y="10180"/>
                      <a:pt x="3560" y="10287"/>
                    </a:cubicBezTo>
                    <a:cubicBezTo>
                      <a:pt x="2048" y="11514"/>
                      <a:pt x="1655" y="12549"/>
                      <a:pt x="1453" y="13157"/>
                    </a:cubicBezTo>
                    <a:cubicBezTo>
                      <a:pt x="0" y="17479"/>
                      <a:pt x="1322" y="22253"/>
                      <a:pt x="1322" y="22253"/>
                    </a:cubicBezTo>
                    <a:cubicBezTo>
                      <a:pt x="5501" y="23241"/>
                      <a:pt x="5513" y="27349"/>
                      <a:pt x="5513" y="27349"/>
                    </a:cubicBezTo>
                    <a:lnTo>
                      <a:pt x="7323" y="26932"/>
                    </a:lnTo>
                    <a:cubicBezTo>
                      <a:pt x="8168" y="24741"/>
                      <a:pt x="6882" y="21015"/>
                      <a:pt x="7489" y="19074"/>
                    </a:cubicBezTo>
                    <a:cubicBezTo>
                      <a:pt x="7772" y="18190"/>
                      <a:pt x="8672" y="17781"/>
                      <a:pt x="9827" y="17781"/>
                    </a:cubicBezTo>
                    <a:cubicBezTo>
                      <a:pt x="10617" y="17781"/>
                      <a:pt x="11528" y="17973"/>
                      <a:pt x="12442" y="18336"/>
                    </a:cubicBezTo>
                    <a:cubicBezTo>
                      <a:pt x="12808" y="18482"/>
                      <a:pt x="13221" y="18545"/>
                      <a:pt x="13663" y="18545"/>
                    </a:cubicBezTo>
                    <a:cubicBezTo>
                      <a:pt x="15953" y="18545"/>
                      <a:pt x="18997" y="16843"/>
                      <a:pt x="20015" y="16205"/>
                    </a:cubicBezTo>
                    <a:cubicBezTo>
                      <a:pt x="20427" y="15950"/>
                      <a:pt x="21072" y="15812"/>
                      <a:pt x="21826" y="15812"/>
                    </a:cubicBezTo>
                    <a:cubicBezTo>
                      <a:pt x="23293" y="15812"/>
                      <a:pt x="25171" y="16335"/>
                      <a:pt x="26539" y="17538"/>
                    </a:cubicBezTo>
                    <a:cubicBezTo>
                      <a:pt x="27511" y="18387"/>
                      <a:pt x="28502" y="18612"/>
                      <a:pt x="29279" y="18612"/>
                    </a:cubicBezTo>
                    <a:cubicBezTo>
                      <a:pt x="30159" y="18612"/>
                      <a:pt x="30766" y="18324"/>
                      <a:pt x="30766" y="18324"/>
                    </a:cubicBezTo>
                    <a:cubicBezTo>
                      <a:pt x="30361" y="16133"/>
                      <a:pt x="29623" y="14335"/>
                      <a:pt x="28635" y="12883"/>
                    </a:cubicBezTo>
                    <a:cubicBezTo>
                      <a:pt x="33100" y="9025"/>
                      <a:pt x="29480" y="1584"/>
                      <a:pt x="29480" y="1584"/>
                    </a:cubicBezTo>
                    <a:lnTo>
                      <a:pt x="29480" y="1584"/>
                    </a:lnTo>
                    <a:cubicBezTo>
                      <a:pt x="28790" y="3834"/>
                      <a:pt x="26218" y="5310"/>
                      <a:pt x="26146" y="5358"/>
                    </a:cubicBezTo>
                    <a:cubicBezTo>
                      <a:pt x="27456" y="2631"/>
                      <a:pt x="26146" y="0"/>
                      <a:pt x="26146" y="0"/>
                    </a:cubicBezTo>
                    <a:close/>
                  </a:path>
                </a:pathLst>
              </a:custGeom>
              <a:solidFill>
                <a:srgbClr val="FC4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96;p29">
                <a:extLst>
                  <a:ext uri="{FF2B5EF4-FFF2-40B4-BE49-F238E27FC236}">
                    <a16:creationId xmlns:a16="http://schemas.microsoft.com/office/drawing/2014/main" id="{30C5F0E2-A608-43B5-8938-3A82E9093858}"/>
                  </a:ext>
                </a:extLst>
              </p:cNvPr>
              <p:cNvSpPr/>
              <p:nvPr/>
            </p:nvSpPr>
            <p:spPr>
              <a:xfrm>
                <a:off x="1323375" y="1814450"/>
                <a:ext cx="103000" cy="159450"/>
              </a:xfrm>
              <a:custGeom>
                <a:avLst/>
                <a:gdLst/>
                <a:ahLst/>
                <a:cxnLst/>
                <a:rect l="l" t="t" r="r" b="b"/>
                <a:pathLst>
                  <a:path w="4120" h="6378" extrusionOk="0">
                    <a:moveTo>
                      <a:pt x="3313" y="0"/>
                    </a:moveTo>
                    <a:cubicBezTo>
                      <a:pt x="3057" y="0"/>
                      <a:pt x="2816" y="139"/>
                      <a:pt x="2691" y="389"/>
                    </a:cubicBezTo>
                    <a:lnTo>
                      <a:pt x="179" y="5366"/>
                    </a:lnTo>
                    <a:cubicBezTo>
                      <a:pt x="0" y="5711"/>
                      <a:pt x="143" y="6128"/>
                      <a:pt x="488" y="6306"/>
                    </a:cubicBezTo>
                    <a:cubicBezTo>
                      <a:pt x="584" y="6354"/>
                      <a:pt x="691" y="6378"/>
                      <a:pt x="798" y="6378"/>
                    </a:cubicBezTo>
                    <a:cubicBezTo>
                      <a:pt x="1060" y="6378"/>
                      <a:pt x="1310" y="6235"/>
                      <a:pt x="1429" y="5997"/>
                    </a:cubicBezTo>
                    <a:lnTo>
                      <a:pt x="3953" y="1020"/>
                    </a:lnTo>
                    <a:cubicBezTo>
                      <a:pt x="4120" y="675"/>
                      <a:pt x="3989" y="246"/>
                      <a:pt x="3644" y="79"/>
                    </a:cubicBezTo>
                    <a:cubicBezTo>
                      <a:pt x="3536" y="26"/>
                      <a:pt x="3423" y="0"/>
                      <a:pt x="3313"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97;p29">
                <a:extLst>
                  <a:ext uri="{FF2B5EF4-FFF2-40B4-BE49-F238E27FC236}">
                    <a16:creationId xmlns:a16="http://schemas.microsoft.com/office/drawing/2014/main" id="{A92D91D1-AB76-445F-B21E-649036B3AEC4}"/>
                  </a:ext>
                </a:extLst>
              </p:cNvPr>
              <p:cNvSpPr/>
              <p:nvPr/>
            </p:nvSpPr>
            <p:spPr>
              <a:xfrm>
                <a:off x="1508800" y="1484025"/>
                <a:ext cx="60750" cy="172575"/>
              </a:xfrm>
              <a:custGeom>
                <a:avLst/>
                <a:gdLst/>
                <a:ahLst/>
                <a:cxnLst/>
                <a:rect l="l" t="t" r="r" b="b"/>
                <a:pathLst>
                  <a:path w="2430" h="6903" extrusionOk="0">
                    <a:moveTo>
                      <a:pt x="756" y="0"/>
                    </a:moveTo>
                    <a:cubicBezTo>
                      <a:pt x="719" y="0"/>
                      <a:pt x="681" y="3"/>
                      <a:pt x="644" y="9"/>
                    </a:cubicBezTo>
                    <a:cubicBezTo>
                      <a:pt x="263" y="69"/>
                      <a:pt x="1" y="438"/>
                      <a:pt x="60" y="819"/>
                    </a:cubicBezTo>
                    <a:lnTo>
                      <a:pt x="977" y="6319"/>
                    </a:lnTo>
                    <a:cubicBezTo>
                      <a:pt x="1025" y="6665"/>
                      <a:pt x="1334" y="6903"/>
                      <a:pt x="1668" y="6903"/>
                    </a:cubicBezTo>
                    <a:lnTo>
                      <a:pt x="1787" y="6903"/>
                    </a:lnTo>
                    <a:cubicBezTo>
                      <a:pt x="2168" y="6831"/>
                      <a:pt x="2430" y="6474"/>
                      <a:pt x="2358" y="6093"/>
                    </a:cubicBezTo>
                    <a:lnTo>
                      <a:pt x="1453" y="593"/>
                    </a:lnTo>
                    <a:cubicBezTo>
                      <a:pt x="1389" y="238"/>
                      <a:pt x="1092" y="0"/>
                      <a:pt x="756"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98;p29">
                <a:extLst>
                  <a:ext uri="{FF2B5EF4-FFF2-40B4-BE49-F238E27FC236}">
                    <a16:creationId xmlns:a16="http://schemas.microsoft.com/office/drawing/2014/main" id="{6739DF03-39CA-4B2A-8A95-8E7920CDD0BD}"/>
                  </a:ext>
                </a:extLst>
              </p:cNvPr>
              <p:cNvSpPr/>
              <p:nvPr/>
            </p:nvSpPr>
            <p:spPr>
              <a:xfrm>
                <a:off x="897125" y="1363075"/>
                <a:ext cx="175050" cy="39925"/>
              </a:xfrm>
              <a:custGeom>
                <a:avLst/>
                <a:gdLst/>
                <a:ahLst/>
                <a:cxnLst/>
                <a:rect l="l" t="t" r="r" b="b"/>
                <a:pathLst>
                  <a:path w="7002" h="1597" extrusionOk="0">
                    <a:moveTo>
                      <a:pt x="698" y="0"/>
                    </a:moveTo>
                    <a:cubicBezTo>
                      <a:pt x="324" y="0"/>
                      <a:pt x="24" y="312"/>
                      <a:pt x="12" y="680"/>
                    </a:cubicBezTo>
                    <a:cubicBezTo>
                      <a:pt x="0" y="1073"/>
                      <a:pt x="298" y="1394"/>
                      <a:pt x="691" y="1406"/>
                    </a:cubicBezTo>
                    <a:lnTo>
                      <a:pt x="6263" y="1597"/>
                    </a:lnTo>
                    <a:lnTo>
                      <a:pt x="6287" y="1597"/>
                    </a:lnTo>
                    <a:cubicBezTo>
                      <a:pt x="6668" y="1597"/>
                      <a:pt x="6978" y="1299"/>
                      <a:pt x="6989" y="918"/>
                    </a:cubicBezTo>
                    <a:cubicBezTo>
                      <a:pt x="7001" y="525"/>
                      <a:pt x="6704" y="204"/>
                      <a:pt x="6311" y="192"/>
                    </a:cubicBezTo>
                    <a:lnTo>
                      <a:pt x="739" y="1"/>
                    </a:lnTo>
                    <a:cubicBezTo>
                      <a:pt x="725" y="0"/>
                      <a:pt x="711" y="0"/>
                      <a:pt x="698"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99;p29">
                <a:extLst>
                  <a:ext uri="{FF2B5EF4-FFF2-40B4-BE49-F238E27FC236}">
                    <a16:creationId xmlns:a16="http://schemas.microsoft.com/office/drawing/2014/main" id="{53856BFA-8D8D-4D59-BDA6-77FA85184397}"/>
                  </a:ext>
                </a:extLst>
              </p:cNvPr>
              <p:cNvSpPr/>
              <p:nvPr/>
            </p:nvSpPr>
            <p:spPr>
              <a:xfrm>
                <a:off x="717625" y="1736950"/>
                <a:ext cx="175350" cy="39900"/>
              </a:xfrm>
              <a:custGeom>
                <a:avLst/>
                <a:gdLst/>
                <a:ahLst/>
                <a:cxnLst/>
                <a:rect l="l" t="t" r="r" b="b"/>
                <a:pathLst>
                  <a:path w="7014" h="1596" extrusionOk="0">
                    <a:moveTo>
                      <a:pt x="718" y="0"/>
                    </a:moveTo>
                    <a:cubicBezTo>
                      <a:pt x="346" y="0"/>
                      <a:pt x="25" y="306"/>
                      <a:pt x="13" y="691"/>
                    </a:cubicBezTo>
                    <a:cubicBezTo>
                      <a:pt x="1" y="1072"/>
                      <a:pt x="311" y="1394"/>
                      <a:pt x="692" y="1405"/>
                    </a:cubicBezTo>
                    <a:lnTo>
                      <a:pt x="6276" y="1596"/>
                    </a:lnTo>
                    <a:lnTo>
                      <a:pt x="6299" y="1596"/>
                    </a:lnTo>
                    <a:cubicBezTo>
                      <a:pt x="6668" y="1596"/>
                      <a:pt x="6978" y="1298"/>
                      <a:pt x="6990" y="917"/>
                    </a:cubicBezTo>
                    <a:cubicBezTo>
                      <a:pt x="7014" y="536"/>
                      <a:pt x="6704" y="203"/>
                      <a:pt x="6311" y="191"/>
                    </a:cubicBezTo>
                    <a:lnTo>
                      <a:pt x="739" y="1"/>
                    </a:lnTo>
                    <a:cubicBezTo>
                      <a:pt x="732" y="0"/>
                      <a:pt x="725" y="0"/>
                      <a:pt x="718"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00;p29">
                <a:extLst>
                  <a:ext uri="{FF2B5EF4-FFF2-40B4-BE49-F238E27FC236}">
                    <a16:creationId xmlns:a16="http://schemas.microsoft.com/office/drawing/2014/main" id="{B2A2987A-6760-49AB-812D-AF021C84DA61}"/>
                  </a:ext>
                </a:extLst>
              </p:cNvPr>
              <p:cNvSpPr/>
              <p:nvPr/>
            </p:nvSpPr>
            <p:spPr>
              <a:xfrm>
                <a:off x="578325" y="1326775"/>
                <a:ext cx="85750" cy="110175"/>
              </a:xfrm>
              <a:custGeom>
                <a:avLst/>
                <a:gdLst/>
                <a:ahLst/>
                <a:cxnLst/>
                <a:rect l="l" t="t" r="r" b="b"/>
                <a:pathLst>
                  <a:path w="3430" h="4407" extrusionOk="0">
                    <a:moveTo>
                      <a:pt x="2763" y="1"/>
                    </a:moveTo>
                    <a:lnTo>
                      <a:pt x="239" y="3275"/>
                    </a:lnTo>
                    <a:cubicBezTo>
                      <a:pt x="1" y="3585"/>
                      <a:pt x="60" y="4025"/>
                      <a:pt x="370" y="4251"/>
                    </a:cubicBezTo>
                    <a:cubicBezTo>
                      <a:pt x="501" y="4358"/>
                      <a:pt x="656" y="4406"/>
                      <a:pt x="799" y="4406"/>
                    </a:cubicBezTo>
                    <a:cubicBezTo>
                      <a:pt x="1013" y="4406"/>
                      <a:pt x="1215" y="4311"/>
                      <a:pt x="1358" y="4132"/>
                    </a:cubicBezTo>
                    <a:lnTo>
                      <a:pt x="3430" y="1429"/>
                    </a:lnTo>
                    <a:cubicBezTo>
                      <a:pt x="3204" y="965"/>
                      <a:pt x="2977" y="489"/>
                      <a:pt x="2763"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01;p29">
                <a:extLst>
                  <a:ext uri="{FF2B5EF4-FFF2-40B4-BE49-F238E27FC236}">
                    <a16:creationId xmlns:a16="http://schemas.microsoft.com/office/drawing/2014/main" id="{279E7503-0D80-4F27-87AA-D27B18569234}"/>
                  </a:ext>
                </a:extLst>
              </p:cNvPr>
              <p:cNvSpPr/>
              <p:nvPr/>
            </p:nvSpPr>
            <p:spPr>
              <a:xfrm>
                <a:off x="364325" y="1282125"/>
                <a:ext cx="127125" cy="58975"/>
              </a:xfrm>
              <a:custGeom>
                <a:avLst/>
                <a:gdLst/>
                <a:ahLst/>
                <a:cxnLst/>
                <a:rect l="l" t="t" r="r" b="b"/>
                <a:pathLst>
                  <a:path w="5085" h="2359" extrusionOk="0">
                    <a:moveTo>
                      <a:pt x="0" y="1"/>
                    </a:moveTo>
                    <a:cubicBezTo>
                      <a:pt x="131" y="501"/>
                      <a:pt x="262" y="1013"/>
                      <a:pt x="405" y="1525"/>
                    </a:cubicBezTo>
                    <a:lnTo>
                      <a:pt x="4167" y="2334"/>
                    </a:lnTo>
                    <a:cubicBezTo>
                      <a:pt x="4215" y="2346"/>
                      <a:pt x="4263" y="2358"/>
                      <a:pt x="4310" y="2358"/>
                    </a:cubicBezTo>
                    <a:cubicBezTo>
                      <a:pt x="4644" y="2358"/>
                      <a:pt x="4929" y="2132"/>
                      <a:pt x="5001" y="1799"/>
                    </a:cubicBezTo>
                    <a:cubicBezTo>
                      <a:pt x="5084" y="1418"/>
                      <a:pt x="4834" y="1049"/>
                      <a:pt x="4453" y="965"/>
                    </a:cubicBezTo>
                    <a:lnTo>
                      <a:pt x="0" y="1"/>
                    </a:ln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02;p29">
                <a:extLst>
                  <a:ext uri="{FF2B5EF4-FFF2-40B4-BE49-F238E27FC236}">
                    <a16:creationId xmlns:a16="http://schemas.microsoft.com/office/drawing/2014/main" id="{DAE6ABC6-95B6-4369-94F9-134B6C680322}"/>
                  </a:ext>
                </a:extLst>
              </p:cNvPr>
              <p:cNvSpPr/>
              <p:nvPr/>
            </p:nvSpPr>
            <p:spPr>
              <a:xfrm>
                <a:off x="430700" y="959175"/>
                <a:ext cx="77400" cy="108375"/>
              </a:xfrm>
              <a:custGeom>
                <a:avLst/>
                <a:gdLst/>
                <a:ahLst/>
                <a:cxnLst/>
                <a:rect l="l" t="t" r="r" b="b"/>
                <a:pathLst>
                  <a:path w="3096" h="4335" extrusionOk="0">
                    <a:moveTo>
                      <a:pt x="2465" y="1"/>
                    </a:moveTo>
                    <a:lnTo>
                      <a:pt x="227" y="3239"/>
                    </a:lnTo>
                    <a:cubicBezTo>
                      <a:pt x="0" y="3549"/>
                      <a:pt x="84" y="4001"/>
                      <a:pt x="405" y="4215"/>
                    </a:cubicBezTo>
                    <a:cubicBezTo>
                      <a:pt x="524" y="4299"/>
                      <a:pt x="667" y="4334"/>
                      <a:pt x="810" y="4334"/>
                    </a:cubicBezTo>
                    <a:cubicBezTo>
                      <a:pt x="1036" y="4334"/>
                      <a:pt x="1251" y="4239"/>
                      <a:pt x="1381" y="4037"/>
                    </a:cubicBezTo>
                    <a:lnTo>
                      <a:pt x="3096" y="1560"/>
                    </a:lnTo>
                    <a:cubicBezTo>
                      <a:pt x="2870" y="1001"/>
                      <a:pt x="2667" y="477"/>
                      <a:pt x="2465"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03;p29">
                <a:extLst>
                  <a:ext uri="{FF2B5EF4-FFF2-40B4-BE49-F238E27FC236}">
                    <a16:creationId xmlns:a16="http://schemas.microsoft.com/office/drawing/2014/main" id="{60019C5D-224F-4DAD-BF85-C42DACD48FC5}"/>
                  </a:ext>
                </a:extLst>
              </p:cNvPr>
              <p:cNvSpPr/>
              <p:nvPr/>
            </p:nvSpPr>
            <p:spPr>
              <a:xfrm>
                <a:off x="996550" y="1028225"/>
                <a:ext cx="42575" cy="109875"/>
              </a:xfrm>
              <a:custGeom>
                <a:avLst/>
                <a:gdLst/>
                <a:ahLst/>
                <a:cxnLst/>
                <a:rect l="l" t="t" r="r" b="b"/>
                <a:pathLst>
                  <a:path w="1703" h="4395" extrusionOk="0">
                    <a:moveTo>
                      <a:pt x="1048" y="1"/>
                    </a:moveTo>
                    <a:cubicBezTo>
                      <a:pt x="715" y="739"/>
                      <a:pt x="357" y="1489"/>
                      <a:pt x="0" y="2263"/>
                    </a:cubicBezTo>
                    <a:lnTo>
                      <a:pt x="250" y="3799"/>
                    </a:lnTo>
                    <a:cubicBezTo>
                      <a:pt x="310" y="4144"/>
                      <a:pt x="607" y="4394"/>
                      <a:pt x="953" y="4394"/>
                    </a:cubicBezTo>
                    <a:cubicBezTo>
                      <a:pt x="988" y="4394"/>
                      <a:pt x="1024" y="4382"/>
                      <a:pt x="1060" y="4382"/>
                    </a:cubicBezTo>
                    <a:cubicBezTo>
                      <a:pt x="1453" y="4323"/>
                      <a:pt x="1703" y="3954"/>
                      <a:pt x="1643" y="3573"/>
                    </a:cubicBezTo>
                    <a:lnTo>
                      <a:pt x="1048" y="1"/>
                    </a:ln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04;p29">
                <a:extLst>
                  <a:ext uri="{FF2B5EF4-FFF2-40B4-BE49-F238E27FC236}">
                    <a16:creationId xmlns:a16="http://schemas.microsoft.com/office/drawing/2014/main" id="{63BB91F5-0935-4BBB-AEE3-A1E3008AB94C}"/>
                  </a:ext>
                </a:extLst>
              </p:cNvPr>
              <p:cNvSpPr/>
              <p:nvPr/>
            </p:nvSpPr>
            <p:spPr>
              <a:xfrm>
                <a:off x="2096075" y="1552725"/>
                <a:ext cx="111050" cy="155075"/>
              </a:xfrm>
              <a:custGeom>
                <a:avLst/>
                <a:gdLst/>
                <a:ahLst/>
                <a:cxnLst/>
                <a:rect l="l" t="t" r="r" b="b"/>
                <a:pathLst>
                  <a:path w="4442" h="6203" extrusionOk="0">
                    <a:moveTo>
                      <a:pt x="3648" y="1"/>
                    </a:moveTo>
                    <a:cubicBezTo>
                      <a:pt x="3407" y="1"/>
                      <a:pt x="3172" y="123"/>
                      <a:pt x="3037" y="345"/>
                    </a:cubicBezTo>
                    <a:lnTo>
                      <a:pt x="203" y="5143"/>
                    </a:lnTo>
                    <a:cubicBezTo>
                      <a:pt x="1" y="5476"/>
                      <a:pt x="108" y="5917"/>
                      <a:pt x="441" y="6107"/>
                    </a:cubicBezTo>
                    <a:cubicBezTo>
                      <a:pt x="560" y="6179"/>
                      <a:pt x="679" y="6203"/>
                      <a:pt x="799" y="6203"/>
                    </a:cubicBezTo>
                    <a:cubicBezTo>
                      <a:pt x="1037" y="6203"/>
                      <a:pt x="1275" y="6084"/>
                      <a:pt x="1406" y="5857"/>
                    </a:cubicBezTo>
                    <a:lnTo>
                      <a:pt x="4251" y="1059"/>
                    </a:lnTo>
                    <a:cubicBezTo>
                      <a:pt x="4442" y="726"/>
                      <a:pt x="4335" y="297"/>
                      <a:pt x="4001" y="95"/>
                    </a:cubicBezTo>
                    <a:cubicBezTo>
                      <a:pt x="3890" y="31"/>
                      <a:pt x="3768" y="1"/>
                      <a:pt x="3648"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05;p29">
                <a:extLst>
                  <a:ext uri="{FF2B5EF4-FFF2-40B4-BE49-F238E27FC236}">
                    <a16:creationId xmlns:a16="http://schemas.microsoft.com/office/drawing/2014/main" id="{40D65991-47B5-4FF7-8C59-3452A680CDC8}"/>
                  </a:ext>
                </a:extLst>
              </p:cNvPr>
              <p:cNvSpPr/>
              <p:nvPr/>
            </p:nvSpPr>
            <p:spPr>
              <a:xfrm>
                <a:off x="1284075" y="1059300"/>
                <a:ext cx="157200" cy="110950"/>
              </a:xfrm>
              <a:custGeom>
                <a:avLst/>
                <a:gdLst/>
                <a:ahLst/>
                <a:cxnLst/>
                <a:rect l="l" t="t" r="r" b="b"/>
                <a:pathLst>
                  <a:path w="6288" h="4438" extrusionOk="0">
                    <a:moveTo>
                      <a:pt x="801" y="0"/>
                    </a:moveTo>
                    <a:cubicBezTo>
                      <a:pt x="574" y="0"/>
                      <a:pt x="351" y="113"/>
                      <a:pt x="215" y="318"/>
                    </a:cubicBezTo>
                    <a:cubicBezTo>
                      <a:pt x="1" y="651"/>
                      <a:pt x="96" y="1080"/>
                      <a:pt x="417" y="1294"/>
                    </a:cubicBezTo>
                    <a:lnTo>
                      <a:pt x="5108" y="4318"/>
                    </a:lnTo>
                    <a:cubicBezTo>
                      <a:pt x="5227" y="4401"/>
                      <a:pt x="5358" y="4437"/>
                      <a:pt x="5489" y="4437"/>
                    </a:cubicBezTo>
                    <a:cubicBezTo>
                      <a:pt x="5716" y="4437"/>
                      <a:pt x="5942" y="4318"/>
                      <a:pt x="6073" y="4116"/>
                    </a:cubicBezTo>
                    <a:cubicBezTo>
                      <a:pt x="6287" y="3782"/>
                      <a:pt x="6192" y="3354"/>
                      <a:pt x="5870" y="3139"/>
                    </a:cubicBezTo>
                    <a:lnTo>
                      <a:pt x="1179" y="115"/>
                    </a:lnTo>
                    <a:cubicBezTo>
                      <a:pt x="1062" y="37"/>
                      <a:pt x="931" y="0"/>
                      <a:pt x="801"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06;p29">
                <a:extLst>
                  <a:ext uri="{FF2B5EF4-FFF2-40B4-BE49-F238E27FC236}">
                    <a16:creationId xmlns:a16="http://schemas.microsoft.com/office/drawing/2014/main" id="{F984826F-DB09-4AC3-925E-632B28292685}"/>
                  </a:ext>
                </a:extLst>
              </p:cNvPr>
              <p:cNvSpPr/>
              <p:nvPr/>
            </p:nvSpPr>
            <p:spPr>
              <a:xfrm>
                <a:off x="1922850" y="2128350"/>
                <a:ext cx="103000" cy="159575"/>
              </a:xfrm>
              <a:custGeom>
                <a:avLst/>
                <a:gdLst/>
                <a:ahLst/>
                <a:cxnLst/>
                <a:rect l="l" t="t" r="r" b="b"/>
                <a:pathLst>
                  <a:path w="4120" h="6383" extrusionOk="0">
                    <a:moveTo>
                      <a:pt x="3319" y="1"/>
                    </a:moveTo>
                    <a:cubicBezTo>
                      <a:pt x="3063" y="1"/>
                      <a:pt x="2818" y="138"/>
                      <a:pt x="2691" y="382"/>
                    </a:cubicBezTo>
                    <a:lnTo>
                      <a:pt x="167" y="5359"/>
                    </a:lnTo>
                    <a:cubicBezTo>
                      <a:pt x="0" y="5704"/>
                      <a:pt x="131" y="6133"/>
                      <a:pt x="477" y="6312"/>
                    </a:cubicBezTo>
                    <a:cubicBezTo>
                      <a:pt x="584" y="6359"/>
                      <a:pt x="691" y="6383"/>
                      <a:pt x="798" y="6383"/>
                    </a:cubicBezTo>
                    <a:cubicBezTo>
                      <a:pt x="1060" y="6383"/>
                      <a:pt x="1298" y="6240"/>
                      <a:pt x="1429" y="6002"/>
                    </a:cubicBezTo>
                    <a:lnTo>
                      <a:pt x="3941" y="1025"/>
                    </a:lnTo>
                    <a:cubicBezTo>
                      <a:pt x="4120" y="680"/>
                      <a:pt x="3977" y="251"/>
                      <a:pt x="3632" y="73"/>
                    </a:cubicBezTo>
                    <a:cubicBezTo>
                      <a:pt x="3531" y="24"/>
                      <a:pt x="3424" y="1"/>
                      <a:pt x="3319"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07;p29">
                <a:extLst>
                  <a:ext uri="{FF2B5EF4-FFF2-40B4-BE49-F238E27FC236}">
                    <a16:creationId xmlns:a16="http://schemas.microsoft.com/office/drawing/2014/main" id="{792BA1C2-3EE0-451B-A14A-24E287A1F18D}"/>
                  </a:ext>
                </a:extLst>
              </p:cNvPr>
              <p:cNvSpPr/>
              <p:nvPr/>
            </p:nvSpPr>
            <p:spPr>
              <a:xfrm>
                <a:off x="2171100" y="1924475"/>
                <a:ext cx="112825" cy="77700"/>
              </a:xfrm>
              <a:custGeom>
                <a:avLst/>
                <a:gdLst/>
                <a:ahLst/>
                <a:cxnLst/>
                <a:rect l="l" t="t" r="r" b="b"/>
                <a:pathLst>
                  <a:path w="4513" h="3108" extrusionOk="0">
                    <a:moveTo>
                      <a:pt x="4513" y="0"/>
                    </a:moveTo>
                    <a:lnTo>
                      <a:pt x="512" y="1751"/>
                    </a:lnTo>
                    <a:cubicBezTo>
                      <a:pt x="155" y="1905"/>
                      <a:pt x="0" y="2322"/>
                      <a:pt x="155" y="2679"/>
                    </a:cubicBezTo>
                    <a:cubicBezTo>
                      <a:pt x="274" y="2953"/>
                      <a:pt x="524" y="3108"/>
                      <a:pt x="798" y="3108"/>
                    </a:cubicBezTo>
                    <a:cubicBezTo>
                      <a:pt x="893" y="3108"/>
                      <a:pt x="988" y="3084"/>
                      <a:pt x="1072" y="3037"/>
                    </a:cubicBezTo>
                    <a:lnTo>
                      <a:pt x="4370" y="1596"/>
                    </a:lnTo>
                    <a:lnTo>
                      <a:pt x="4370" y="1584"/>
                    </a:lnTo>
                    <a:cubicBezTo>
                      <a:pt x="4417" y="1060"/>
                      <a:pt x="4465" y="536"/>
                      <a:pt x="4513"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08;p29">
                <a:extLst>
                  <a:ext uri="{FF2B5EF4-FFF2-40B4-BE49-F238E27FC236}">
                    <a16:creationId xmlns:a16="http://schemas.microsoft.com/office/drawing/2014/main" id="{E07881A2-5AE7-4151-8D08-9BCB5E4CBE85}"/>
                  </a:ext>
                </a:extLst>
              </p:cNvPr>
              <p:cNvSpPr/>
              <p:nvPr/>
            </p:nvSpPr>
            <p:spPr>
              <a:xfrm>
                <a:off x="1646025" y="1154625"/>
                <a:ext cx="158375" cy="109075"/>
              </a:xfrm>
              <a:custGeom>
                <a:avLst/>
                <a:gdLst/>
                <a:ahLst/>
                <a:cxnLst/>
                <a:rect l="l" t="t" r="r" b="b"/>
                <a:pathLst>
                  <a:path w="6335" h="4363" extrusionOk="0">
                    <a:moveTo>
                      <a:pt x="5532" y="1"/>
                    </a:moveTo>
                    <a:cubicBezTo>
                      <a:pt x="5404" y="1"/>
                      <a:pt x="5274" y="36"/>
                      <a:pt x="5156" y="112"/>
                    </a:cubicBezTo>
                    <a:lnTo>
                      <a:pt x="429" y="3065"/>
                    </a:lnTo>
                    <a:cubicBezTo>
                      <a:pt x="108" y="3267"/>
                      <a:pt x="1" y="3708"/>
                      <a:pt x="203" y="4029"/>
                    </a:cubicBezTo>
                    <a:cubicBezTo>
                      <a:pt x="346" y="4244"/>
                      <a:pt x="572" y="4363"/>
                      <a:pt x="810" y="4363"/>
                    </a:cubicBezTo>
                    <a:cubicBezTo>
                      <a:pt x="929" y="4363"/>
                      <a:pt x="1060" y="4327"/>
                      <a:pt x="1179" y="4255"/>
                    </a:cubicBezTo>
                    <a:lnTo>
                      <a:pt x="5906" y="1303"/>
                    </a:lnTo>
                    <a:cubicBezTo>
                      <a:pt x="6228" y="1088"/>
                      <a:pt x="6335" y="660"/>
                      <a:pt x="6132" y="326"/>
                    </a:cubicBezTo>
                    <a:cubicBezTo>
                      <a:pt x="5994" y="119"/>
                      <a:pt x="5766" y="1"/>
                      <a:pt x="5532"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09;p29">
                <a:extLst>
                  <a:ext uri="{FF2B5EF4-FFF2-40B4-BE49-F238E27FC236}">
                    <a16:creationId xmlns:a16="http://schemas.microsoft.com/office/drawing/2014/main" id="{69D96A92-0416-4B7A-8523-581DA74DC3F9}"/>
                  </a:ext>
                </a:extLst>
              </p:cNvPr>
              <p:cNvSpPr/>
              <p:nvPr/>
            </p:nvSpPr>
            <p:spPr>
              <a:xfrm>
                <a:off x="1261750" y="1348850"/>
                <a:ext cx="88125" cy="147625"/>
              </a:xfrm>
              <a:custGeom>
                <a:avLst/>
                <a:gdLst/>
                <a:ahLst/>
                <a:cxnLst/>
                <a:rect l="l" t="t" r="r" b="b"/>
                <a:pathLst>
                  <a:path w="3525" h="5905" extrusionOk="0">
                    <a:moveTo>
                      <a:pt x="791" y="0"/>
                    </a:moveTo>
                    <a:cubicBezTo>
                      <a:pt x="698" y="0"/>
                      <a:pt x="603" y="19"/>
                      <a:pt x="513" y="58"/>
                    </a:cubicBezTo>
                    <a:cubicBezTo>
                      <a:pt x="155" y="213"/>
                      <a:pt x="1" y="618"/>
                      <a:pt x="143" y="975"/>
                    </a:cubicBezTo>
                    <a:lnTo>
                      <a:pt x="2084" y="5476"/>
                    </a:lnTo>
                    <a:cubicBezTo>
                      <a:pt x="2203" y="5750"/>
                      <a:pt x="2453" y="5904"/>
                      <a:pt x="2727" y="5904"/>
                    </a:cubicBezTo>
                    <a:cubicBezTo>
                      <a:pt x="2822" y="5904"/>
                      <a:pt x="2918" y="5880"/>
                      <a:pt x="3013" y="5845"/>
                    </a:cubicBezTo>
                    <a:cubicBezTo>
                      <a:pt x="3358" y="5690"/>
                      <a:pt x="3525" y="5285"/>
                      <a:pt x="3370" y="4928"/>
                    </a:cubicBezTo>
                    <a:lnTo>
                      <a:pt x="1441" y="427"/>
                    </a:lnTo>
                    <a:cubicBezTo>
                      <a:pt x="1326" y="161"/>
                      <a:pt x="1064" y="0"/>
                      <a:pt x="791"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10;p29">
                <a:extLst>
                  <a:ext uri="{FF2B5EF4-FFF2-40B4-BE49-F238E27FC236}">
                    <a16:creationId xmlns:a16="http://schemas.microsoft.com/office/drawing/2014/main" id="{695A6950-93FB-4BB5-8DA2-1A3BCD3C0CD9}"/>
                  </a:ext>
                </a:extLst>
              </p:cNvPr>
              <p:cNvSpPr/>
              <p:nvPr/>
            </p:nvSpPr>
            <p:spPr>
              <a:xfrm>
                <a:off x="964700" y="1585200"/>
                <a:ext cx="79800" cy="143450"/>
              </a:xfrm>
              <a:custGeom>
                <a:avLst/>
                <a:gdLst/>
                <a:ahLst/>
                <a:cxnLst/>
                <a:rect l="l" t="t" r="r" b="b"/>
                <a:pathLst>
                  <a:path w="3192" h="5738" extrusionOk="0">
                    <a:moveTo>
                      <a:pt x="800" y="0"/>
                    </a:moveTo>
                    <a:cubicBezTo>
                      <a:pt x="708" y="0"/>
                      <a:pt x="615" y="19"/>
                      <a:pt x="524" y="58"/>
                    </a:cubicBezTo>
                    <a:cubicBezTo>
                      <a:pt x="167" y="213"/>
                      <a:pt x="0" y="617"/>
                      <a:pt x="155" y="987"/>
                    </a:cubicBezTo>
                    <a:lnTo>
                      <a:pt x="2096" y="5475"/>
                    </a:lnTo>
                    <a:cubicBezTo>
                      <a:pt x="2131" y="5582"/>
                      <a:pt x="2203" y="5678"/>
                      <a:pt x="2286" y="5737"/>
                    </a:cubicBezTo>
                    <a:cubicBezTo>
                      <a:pt x="2584" y="5332"/>
                      <a:pt x="2893" y="4916"/>
                      <a:pt x="3191" y="4475"/>
                    </a:cubicBezTo>
                    <a:lnTo>
                      <a:pt x="1441" y="427"/>
                    </a:lnTo>
                    <a:cubicBezTo>
                      <a:pt x="1325" y="160"/>
                      <a:pt x="1071" y="0"/>
                      <a:pt x="800"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11;p29">
                <a:extLst>
                  <a:ext uri="{FF2B5EF4-FFF2-40B4-BE49-F238E27FC236}">
                    <a16:creationId xmlns:a16="http://schemas.microsoft.com/office/drawing/2014/main" id="{6A10711E-4F20-4D96-87FF-E6F57B75D1A7}"/>
                  </a:ext>
                </a:extLst>
              </p:cNvPr>
              <p:cNvSpPr/>
              <p:nvPr/>
            </p:nvSpPr>
            <p:spPr>
              <a:xfrm>
                <a:off x="510175" y="1528925"/>
                <a:ext cx="88425" cy="147625"/>
              </a:xfrm>
              <a:custGeom>
                <a:avLst/>
                <a:gdLst/>
                <a:ahLst/>
                <a:cxnLst/>
                <a:rect l="l" t="t" r="r" b="b"/>
                <a:pathLst>
                  <a:path w="3537" h="5905" extrusionOk="0">
                    <a:moveTo>
                      <a:pt x="796" y="1"/>
                    </a:moveTo>
                    <a:cubicBezTo>
                      <a:pt x="704" y="1"/>
                      <a:pt x="612" y="19"/>
                      <a:pt x="524" y="59"/>
                    </a:cubicBezTo>
                    <a:cubicBezTo>
                      <a:pt x="167" y="213"/>
                      <a:pt x="0" y="618"/>
                      <a:pt x="155" y="975"/>
                    </a:cubicBezTo>
                    <a:lnTo>
                      <a:pt x="2084" y="5476"/>
                    </a:lnTo>
                    <a:cubicBezTo>
                      <a:pt x="2203" y="5750"/>
                      <a:pt x="2465" y="5905"/>
                      <a:pt x="2739" y="5905"/>
                    </a:cubicBezTo>
                    <a:cubicBezTo>
                      <a:pt x="2822" y="5905"/>
                      <a:pt x="2917" y="5893"/>
                      <a:pt x="3013" y="5845"/>
                    </a:cubicBezTo>
                    <a:cubicBezTo>
                      <a:pt x="3370" y="5690"/>
                      <a:pt x="3536" y="5285"/>
                      <a:pt x="3382" y="4928"/>
                    </a:cubicBezTo>
                    <a:lnTo>
                      <a:pt x="1441" y="428"/>
                    </a:lnTo>
                    <a:cubicBezTo>
                      <a:pt x="1325" y="161"/>
                      <a:pt x="1064" y="1"/>
                      <a:pt x="796"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12;p29">
                <a:extLst>
                  <a:ext uri="{FF2B5EF4-FFF2-40B4-BE49-F238E27FC236}">
                    <a16:creationId xmlns:a16="http://schemas.microsoft.com/office/drawing/2014/main" id="{C83E430D-6F5F-4FAF-A426-570DE0DA65E6}"/>
                  </a:ext>
                </a:extLst>
              </p:cNvPr>
              <p:cNvSpPr/>
              <p:nvPr/>
            </p:nvSpPr>
            <p:spPr>
              <a:xfrm>
                <a:off x="2149950" y="765200"/>
                <a:ext cx="107475" cy="137450"/>
              </a:xfrm>
              <a:custGeom>
                <a:avLst/>
                <a:gdLst/>
                <a:ahLst/>
                <a:cxnLst/>
                <a:rect l="l" t="t" r="r" b="b"/>
                <a:pathLst>
                  <a:path w="4299" h="5498" extrusionOk="0">
                    <a:moveTo>
                      <a:pt x="3501" y="1"/>
                    </a:moveTo>
                    <a:cubicBezTo>
                      <a:pt x="3272" y="1"/>
                      <a:pt x="3047" y="114"/>
                      <a:pt x="2918" y="318"/>
                    </a:cubicBezTo>
                    <a:lnTo>
                      <a:pt x="215" y="4414"/>
                    </a:lnTo>
                    <a:cubicBezTo>
                      <a:pt x="1" y="4735"/>
                      <a:pt x="96" y="5164"/>
                      <a:pt x="418" y="5378"/>
                    </a:cubicBezTo>
                    <a:cubicBezTo>
                      <a:pt x="537" y="5462"/>
                      <a:pt x="668" y="5497"/>
                      <a:pt x="799" y="5497"/>
                    </a:cubicBezTo>
                    <a:cubicBezTo>
                      <a:pt x="1037" y="5497"/>
                      <a:pt x="1251" y="5390"/>
                      <a:pt x="1394" y="5188"/>
                    </a:cubicBezTo>
                    <a:lnTo>
                      <a:pt x="4085" y="1092"/>
                    </a:lnTo>
                    <a:cubicBezTo>
                      <a:pt x="4299" y="771"/>
                      <a:pt x="4204" y="330"/>
                      <a:pt x="3882" y="116"/>
                    </a:cubicBezTo>
                    <a:cubicBezTo>
                      <a:pt x="3765" y="38"/>
                      <a:pt x="3632" y="1"/>
                      <a:pt x="3501"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13;p29">
                <a:extLst>
                  <a:ext uri="{FF2B5EF4-FFF2-40B4-BE49-F238E27FC236}">
                    <a16:creationId xmlns:a16="http://schemas.microsoft.com/office/drawing/2014/main" id="{68CE2658-55B0-426E-A835-7DEDE3DFF2E4}"/>
                  </a:ext>
                </a:extLst>
              </p:cNvPr>
              <p:cNvSpPr/>
              <p:nvPr/>
            </p:nvSpPr>
            <p:spPr>
              <a:xfrm>
                <a:off x="2825925" y="424875"/>
                <a:ext cx="75050" cy="69100"/>
              </a:xfrm>
              <a:custGeom>
                <a:avLst/>
                <a:gdLst/>
                <a:ahLst/>
                <a:cxnLst/>
                <a:rect l="l" t="t" r="r" b="b"/>
                <a:pathLst>
                  <a:path w="3002" h="2764" extrusionOk="0">
                    <a:moveTo>
                      <a:pt x="3001" y="1"/>
                    </a:moveTo>
                    <a:lnTo>
                      <a:pt x="3001" y="1"/>
                    </a:lnTo>
                    <a:cubicBezTo>
                      <a:pt x="2335" y="144"/>
                      <a:pt x="1668" y="310"/>
                      <a:pt x="989" y="477"/>
                    </a:cubicBezTo>
                    <a:lnTo>
                      <a:pt x="203" y="1680"/>
                    </a:lnTo>
                    <a:cubicBezTo>
                      <a:pt x="1" y="2001"/>
                      <a:pt x="84" y="2430"/>
                      <a:pt x="406" y="2644"/>
                    </a:cubicBezTo>
                    <a:cubicBezTo>
                      <a:pt x="525" y="2727"/>
                      <a:pt x="668" y="2763"/>
                      <a:pt x="799" y="2763"/>
                    </a:cubicBezTo>
                    <a:cubicBezTo>
                      <a:pt x="1025" y="2763"/>
                      <a:pt x="1251" y="2656"/>
                      <a:pt x="1382" y="2454"/>
                    </a:cubicBezTo>
                    <a:lnTo>
                      <a:pt x="3001" y="1"/>
                    </a:ln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14;p29">
                <a:extLst>
                  <a:ext uri="{FF2B5EF4-FFF2-40B4-BE49-F238E27FC236}">
                    <a16:creationId xmlns:a16="http://schemas.microsoft.com/office/drawing/2014/main" id="{E1A10A92-D644-4E39-BAFC-E8EB6379D374}"/>
                  </a:ext>
                </a:extLst>
              </p:cNvPr>
              <p:cNvSpPr/>
              <p:nvPr/>
            </p:nvSpPr>
            <p:spPr>
              <a:xfrm>
                <a:off x="2471125" y="818300"/>
                <a:ext cx="42600" cy="85525"/>
              </a:xfrm>
              <a:custGeom>
                <a:avLst/>
                <a:gdLst/>
                <a:ahLst/>
                <a:cxnLst/>
                <a:rect l="l" t="t" r="r" b="b"/>
                <a:pathLst>
                  <a:path w="1704" h="3421" extrusionOk="0">
                    <a:moveTo>
                      <a:pt x="970" y="1"/>
                    </a:moveTo>
                    <a:cubicBezTo>
                      <a:pt x="606" y="1"/>
                      <a:pt x="296" y="276"/>
                      <a:pt x="263" y="647"/>
                    </a:cubicBezTo>
                    <a:lnTo>
                      <a:pt x="1" y="3421"/>
                    </a:lnTo>
                    <a:lnTo>
                      <a:pt x="1489" y="2635"/>
                    </a:lnTo>
                    <a:lnTo>
                      <a:pt x="1668" y="778"/>
                    </a:lnTo>
                    <a:cubicBezTo>
                      <a:pt x="1703" y="385"/>
                      <a:pt x="1418" y="40"/>
                      <a:pt x="1037" y="4"/>
                    </a:cubicBezTo>
                    <a:cubicBezTo>
                      <a:pt x="1014" y="2"/>
                      <a:pt x="992" y="1"/>
                      <a:pt x="970"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15;p29">
                <a:extLst>
                  <a:ext uri="{FF2B5EF4-FFF2-40B4-BE49-F238E27FC236}">
                    <a16:creationId xmlns:a16="http://schemas.microsoft.com/office/drawing/2014/main" id="{F29BAF2E-F002-4C33-A9B7-66305D98FC55}"/>
                  </a:ext>
                </a:extLst>
              </p:cNvPr>
              <p:cNvSpPr/>
              <p:nvPr/>
            </p:nvSpPr>
            <p:spPr>
              <a:xfrm>
                <a:off x="2413675" y="589500"/>
                <a:ext cx="39025" cy="115500"/>
              </a:xfrm>
              <a:custGeom>
                <a:avLst/>
                <a:gdLst/>
                <a:ahLst/>
                <a:cxnLst/>
                <a:rect l="l" t="t" r="r" b="b"/>
                <a:pathLst>
                  <a:path w="1561" h="4620" extrusionOk="0">
                    <a:moveTo>
                      <a:pt x="1382" y="0"/>
                    </a:moveTo>
                    <a:cubicBezTo>
                      <a:pt x="906" y="226"/>
                      <a:pt x="453" y="441"/>
                      <a:pt x="1" y="655"/>
                    </a:cubicBezTo>
                    <a:lnTo>
                      <a:pt x="144" y="3941"/>
                    </a:lnTo>
                    <a:cubicBezTo>
                      <a:pt x="156" y="4322"/>
                      <a:pt x="465" y="4620"/>
                      <a:pt x="846" y="4620"/>
                    </a:cubicBezTo>
                    <a:lnTo>
                      <a:pt x="882" y="4620"/>
                    </a:lnTo>
                    <a:cubicBezTo>
                      <a:pt x="1263" y="4608"/>
                      <a:pt x="1561" y="4274"/>
                      <a:pt x="1549" y="3893"/>
                    </a:cubicBezTo>
                    <a:lnTo>
                      <a:pt x="1382" y="0"/>
                    </a:ln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16;p29">
                <a:extLst>
                  <a:ext uri="{FF2B5EF4-FFF2-40B4-BE49-F238E27FC236}">
                    <a16:creationId xmlns:a16="http://schemas.microsoft.com/office/drawing/2014/main" id="{862C886B-0080-4125-8BCE-DF7B647638C3}"/>
                  </a:ext>
                </a:extLst>
              </p:cNvPr>
              <p:cNvSpPr/>
              <p:nvPr/>
            </p:nvSpPr>
            <p:spPr>
              <a:xfrm>
                <a:off x="2640500" y="539200"/>
                <a:ext cx="107475" cy="137525"/>
              </a:xfrm>
              <a:custGeom>
                <a:avLst/>
                <a:gdLst/>
                <a:ahLst/>
                <a:cxnLst/>
                <a:rect l="l" t="t" r="r" b="b"/>
                <a:pathLst>
                  <a:path w="4299" h="5501" extrusionOk="0">
                    <a:moveTo>
                      <a:pt x="3492" y="1"/>
                    </a:moveTo>
                    <a:cubicBezTo>
                      <a:pt x="3265" y="1"/>
                      <a:pt x="3040" y="112"/>
                      <a:pt x="2905" y="321"/>
                    </a:cubicBezTo>
                    <a:lnTo>
                      <a:pt x="215" y="4405"/>
                    </a:lnTo>
                    <a:cubicBezTo>
                      <a:pt x="0" y="4727"/>
                      <a:pt x="84" y="5167"/>
                      <a:pt x="405" y="5381"/>
                    </a:cubicBezTo>
                    <a:cubicBezTo>
                      <a:pt x="524" y="5465"/>
                      <a:pt x="667" y="5501"/>
                      <a:pt x="798" y="5501"/>
                    </a:cubicBezTo>
                    <a:cubicBezTo>
                      <a:pt x="1024" y="5501"/>
                      <a:pt x="1251" y="5381"/>
                      <a:pt x="1381" y="5179"/>
                    </a:cubicBezTo>
                    <a:lnTo>
                      <a:pt x="4084" y="1095"/>
                    </a:lnTo>
                    <a:cubicBezTo>
                      <a:pt x="4299" y="762"/>
                      <a:pt x="4203" y="333"/>
                      <a:pt x="3882" y="119"/>
                    </a:cubicBezTo>
                    <a:cubicBezTo>
                      <a:pt x="3763" y="39"/>
                      <a:pt x="3627" y="1"/>
                      <a:pt x="3492"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17;p29">
                <a:extLst>
                  <a:ext uri="{FF2B5EF4-FFF2-40B4-BE49-F238E27FC236}">
                    <a16:creationId xmlns:a16="http://schemas.microsoft.com/office/drawing/2014/main" id="{084FC44F-9428-4889-AF0C-D9D7B87F867E}"/>
                  </a:ext>
                </a:extLst>
              </p:cNvPr>
              <p:cNvSpPr/>
              <p:nvPr/>
            </p:nvSpPr>
            <p:spPr>
              <a:xfrm>
                <a:off x="2851225" y="598225"/>
                <a:ext cx="86050" cy="78200"/>
              </a:xfrm>
              <a:custGeom>
                <a:avLst/>
                <a:gdLst/>
                <a:ahLst/>
                <a:cxnLst/>
                <a:rect l="l" t="t" r="r" b="b"/>
                <a:pathLst>
                  <a:path w="3442" h="3128" extrusionOk="0">
                    <a:moveTo>
                      <a:pt x="769" y="1"/>
                    </a:moveTo>
                    <a:cubicBezTo>
                      <a:pt x="594" y="1"/>
                      <a:pt x="419" y="66"/>
                      <a:pt x="287" y="199"/>
                    </a:cubicBezTo>
                    <a:cubicBezTo>
                      <a:pt x="13" y="473"/>
                      <a:pt x="1" y="913"/>
                      <a:pt x="275" y="1199"/>
                    </a:cubicBezTo>
                    <a:lnTo>
                      <a:pt x="2144" y="3128"/>
                    </a:lnTo>
                    <a:lnTo>
                      <a:pt x="3442" y="2449"/>
                    </a:lnTo>
                    <a:lnTo>
                      <a:pt x="1287" y="223"/>
                    </a:lnTo>
                    <a:cubicBezTo>
                      <a:pt x="1146" y="75"/>
                      <a:pt x="957" y="1"/>
                      <a:pt x="769"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18;p29">
                <a:extLst>
                  <a:ext uri="{FF2B5EF4-FFF2-40B4-BE49-F238E27FC236}">
                    <a16:creationId xmlns:a16="http://schemas.microsoft.com/office/drawing/2014/main" id="{5377D745-647B-4040-BB46-5FE64F2173FB}"/>
                  </a:ext>
                </a:extLst>
              </p:cNvPr>
              <p:cNvSpPr/>
              <p:nvPr/>
            </p:nvSpPr>
            <p:spPr>
              <a:xfrm>
                <a:off x="2114550" y="2533575"/>
                <a:ext cx="135150" cy="135950"/>
              </a:xfrm>
              <a:custGeom>
                <a:avLst/>
                <a:gdLst/>
                <a:ahLst/>
                <a:cxnLst/>
                <a:rect l="l" t="t" r="r" b="b"/>
                <a:pathLst>
                  <a:path w="5406" h="5438" extrusionOk="0">
                    <a:moveTo>
                      <a:pt x="772" y="1"/>
                    </a:moveTo>
                    <a:cubicBezTo>
                      <a:pt x="599" y="1"/>
                      <a:pt x="424" y="66"/>
                      <a:pt x="286" y="199"/>
                    </a:cubicBezTo>
                    <a:cubicBezTo>
                      <a:pt x="12" y="473"/>
                      <a:pt x="0" y="913"/>
                      <a:pt x="262" y="1187"/>
                    </a:cubicBezTo>
                    <a:lnTo>
                      <a:pt x="4131" y="5212"/>
                    </a:lnTo>
                    <a:cubicBezTo>
                      <a:pt x="4262" y="5354"/>
                      <a:pt x="4453" y="5438"/>
                      <a:pt x="4632" y="5438"/>
                    </a:cubicBezTo>
                    <a:cubicBezTo>
                      <a:pt x="4810" y="5438"/>
                      <a:pt x="4989" y="5366"/>
                      <a:pt x="5120" y="5235"/>
                    </a:cubicBezTo>
                    <a:cubicBezTo>
                      <a:pt x="5405" y="4973"/>
                      <a:pt x="5405" y="4521"/>
                      <a:pt x="5144" y="4247"/>
                    </a:cubicBezTo>
                    <a:lnTo>
                      <a:pt x="1274" y="223"/>
                    </a:lnTo>
                    <a:cubicBezTo>
                      <a:pt x="1139" y="75"/>
                      <a:pt x="956" y="1"/>
                      <a:pt x="772"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19;p29">
                <a:extLst>
                  <a:ext uri="{FF2B5EF4-FFF2-40B4-BE49-F238E27FC236}">
                    <a16:creationId xmlns:a16="http://schemas.microsoft.com/office/drawing/2014/main" id="{CF8656CD-8B55-4DF0-820E-8AFC311B5161}"/>
                  </a:ext>
                </a:extLst>
              </p:cNvPr>
              <p:cNvSpPr/>
              <p:nvPr/>
            </p:nvSpPr>
            <p:spPr>
              <a:xfrm>
                <a:off x="1759725" y="2512725"/>
                <a:ext cx="135175" cy="135675"/>
              </a:xfrm>
              <a:custGeom>
                <a:avLst/>
                <a:gdLst/>
                <a:ahLst/>
                <a:cxnLst/>
                <a:rect l="l" t="t" r="r" b="b"/>
                <a:pathLst>
                  <a:path w="5407" h="5427" extrusionOk="0">
                    <a:moveTo>
                      <a:pt x="773" y="0"/>
                    </a:moveTo>
                    <a:cubicBezTo>
                      <a:pt x="597" y="0"/>
                      <a:pt x="420" y="66"/>
                      <a:pt x="287" y="200"/>
                    </a:cubicBezTo>
                    <a:cubicBezTo>
                      <a:pt x="1" y="461"/>
                      <a:pt x="1" y="914"/>
                      <a:pt x="263" y="1188"/>
                    </a:cubicBezTo>
                    <a:lnTo>
                      <a:pt x="4132" y="5212"/>
                    </a:lnTo>
                    <a:cubicBezTo>
                      <a:pt x="4263" y="5355"/>
                      <a:pt x="4454" y="5426"/>
                      <a:pt x="4632" y="5426"/>
                    </a:cubicBezTo>
                    <a:cubicBezTo>
                      <a:pt x="4811" y="5426"/>
                      <a:pt x="4989" y="5367"/>
                      <a:pt x="5120" y="5236"/>
                    </a:cubicBezTo>
                    <a:cubicBezTo>
                      <a:pt x="5406" y="4962"/>
                      <a:pt x="5406" y="4522"/>
                      <a:pt x="5144" y="4236"/>
                    </a:cubicBezTo>
                    <a:lnTo>
                      <a:pt x="1275" y="211"/>
                    </a:lnTo>
                    <a:cubicBezTo>
                      <a:pt x="1141" y="72"/>
                      <a:pt x="957" y="0"/>
                      <a:pt x="773"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20;p29">
                <a:extLst>
                  <a:ext uri="{FF2B5EF4-FFF2-40B4-BE49-F238E27FC236}">
                    <a16:creationId xmlns:a16="http://schemas.microsoft.com/office/drawing/2014/main" id="{31589E45-185D-4EA6-AEF0-9B00F423B497}"/>
                  </a:ext>
                </a:extLst>
              </p:cNvPr>
              <p:cNvSpPr/>
              <p:nvPr/>
            </p:nvSpPr>
            <p:spPr>
              <a:xfrm>
                <a:off x="1473975" y="2407075"/>
                <a:ext cx="109875" cy="155900"/>
              </a:xfrm>
              <a:custGeom>
                <a:avLst/>
                <a:gdLst/>
                <a:ahLst/>
                <a:cxnLst/>
                <a:rect l="l" t="t" r="r" b="b"/>
                <a:pathLst>
                  <a:path w="4395" h="6236" extrusionOk="0">
                    <a:moveTo>
                      <a:pt x="3599" y="1"/>
                    </a:moveTo>
                    <a:cubicBezTo>
                      <a:pt x="3356" y="1"/>
                      <a:pt x="3118" y="128"/>
                      <a:pt x="2989" y="354"/>
                    </a:cubicBezTo>
                    <a:lnTo>
                      <a:pt x="191" y="5176"/>
                    </a:lnTo>
                    <a:cubicBezTo>
                      <a:pt x="1" y="5521"/>
                      <a:pt x="108" y="5950"/>
                      <a:pt x="441" y="6140"/>
                    </a:cubicBezTo>
                    <a:cubicBezTo>
                      <a:pt x="560" y="6200"/>
                      <a:pt x="679" y="6235"/>
                      <a:pt x="798" y="6235"/>
                    </a:cubicBezTo>
                    <a:cubicBezTo>
                      <a:pt x="1037" y="6235"/>
                      <a:pt x="1275" y="6104"/>
                      <a:pt x="1406" y="5878"/>
                    </a:cubicBezTo>
                    <a:lnTo>
                      <a:pt x="4204" y="1056"/>
                    </a:lnTo>
                    <a:cubicBezTo>
                      <a:pt x="4394" y="723"/>
                      <a:pt x="4275" y="294"/>
                      <a:pt x="3942" y="92"/>
                    </a:cubicBezTo>
                    <a:cubicBezTo>
                      <a:pt x="3834" y="30"/>
                      <a:pt x="3716" y="1"/>
                      <a:pt x="3599"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21;p29">
                <a:extLst>
                  <a:ext uri="{FF2B5EF4-FFF2-40B4-BE49-F238E27FC236}">
                    <a16:creationId xmlns:a16="http://schemas.microsoft.com/office/drawing/2014/main" id="{3D79DB83-0B4B-47AF-86E6-950A1D9E2F87}"/>
                  </a:ext>
                </a:extLst>
              </p:cNvPr>
              <p:cNvSpPr/>
              <p:nvPr/>
            </p:nvSpPr>
            <p:spPr>
              <a:xfrm>
                <a:off x="1452850" y="2724300"/>
                <a:ext cx="86050" cy="124725"/>
              </a:xfrm>
              <a:custGeom>
                <a:avLst/>
                <a:gdLst/>
                <a:ahLst/>
                <a:cxnLst/>
                <a:rect l="l" t="t" r="r" b="b"/>
                <a:pathLst>
                  <a:path w="3442" h="4989" extrusionOk="0">
                    <a:moveTo>
                      <a:pt x="792" y="1"/>
                    </a:moveTo>
                    <a:cubicBezTo>
                      <a:pt x="699" y="1"/>
                      <a:pt x="604" y="19"/>
                      <a:pt x="512" y="59"/>
                    </a:cubicBezTo>
                    <a:cubicBezTo>
                      <a:pt x="155" y="214"/>
                      <a:pt x="0" y="630"/>
                      <a:pt x="143" y="988"/>
                    </a:cubicBezTo>
                    <a:lnTo>
                      <a:pt x="1882" y="4941"/>
                    </a:lnTo>
                    <a:cubicBezTo>
                      <a:pt x="2394" y="4952"/>
                      <a:pt x="2917" y="4964"/>
                      <a:pt x="3441" y="4988"/>
                    </a:cubicBezTo>
                    <a:lnTo>
                      <a:pt x="1441" y="416"/>
                    </a:lnTo>
                    <a:cubicBezTo>
                      <a:pt x="1326" y="159"/>
                      <a:pt x="1065" y="1"/>
                      <a:pt x="792"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22;p29">
                <a:extLst>
                  <a:ext uri="{FF2B5EF4-FFF2-40B4-BE49-F238E27FC236}">
                    <a16:creationId xmlns:a16="http://schemas.microsoft.com/office/drawing/2014/main" id="{D76F371B-BD85-4CEF-BF40-9CAD7135267E}"/>
                  </a:ext>
                </a:extLst>
              </p:cNvPr>
              <p:cNvSpPr/>
              <p:nvPr/>
            </p:nvSpPr>
            <p:spPr>
              <a:xfrm>
                <a:off x="1615075" y="2102275"/>
                <a:ext cx="103900" cy="159175"/>
              </a:xfrm>
              <a:custGeom>
                <a:avLst/>
                <a:gdLst/>
                <a:ahLst/>
                <a:cxnLst/>
                <a:rect l="l" t="t" r="r" b="b"/>
                <a:pathLst>
                  <a:path w="4156" h="6367" extrusionOk="0">
                    <a:moveTo>
                      <a:pt x="804" y="0"/>
                    </a:moveTo>
                    <a:cubicBezTo>
                      <a:pt x="693" y="0"/>
                      <a:pt x="581" y="26"/>
                      <a:pt x="477" y="80"/>
                    </a:cubicBezTo>
                    <a:cubicBezTo>
                      <a:pt x="131" y="258"/>
                      <a:pt x="0" y="675"/>
                      <a:pt x="179" y="1020"/>
                    </a:cubicBezTo>
                    <a:lnTo>
                      <a:pt x="2739" y="5985"/>
                    </a:lnTo>
                    <a:cubicBezTo>
                      <a:pt x="2858" y="6223"/>
                      <a:pt x="3108" y="6366"/>
                      <a:pt x="3358" y="6366"/>
                    </a:cubicBezTo>
                    <a:cubicBezTo>
                      <a:pt x="3465" y="6366"/>
                      <a:pt x="3572" y="6331"/>
                      <a:pt x="3679" y="6283"/>
                    </a:cubicBezTo>
                    <a:cubicBezTo>
                      <a:pt x="4025" y="6104"/>
                      <a:pt x="4156" y="5676"/>
                      <a:pt x="3977" y="5330"/>
                    </a:cubicBezTo>
                    <a:lnTo>
                      <a:pt x="1429" y="377"/>
                    </a:lnTo>
                    <a:cubicBezTo>
                      <a:pt x="1305" y="137"/>
                      <a:pt x="1058" y="0"/>
                      <a:pt x="804"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23;p29">
                <a:extLst>
                  <a:ext uri="{FF2B5EF4-FFF2-40B4-BE49-F238E27FC236}">
                    <a16:creationId xmlns:a16="http://schemas.microsoft.com/office/drawing/2014/main" id="{986F162E-7E02-4F29-B592-DC260925BD4E}"/>
                  </a:ext>
                </a:extLst>
              </p:cNvPr>
              <p:cNvSpPr/>
              <p:nvPr/>
            </p:nvSpPr>
            <p:spPr>
              <a:xfrm>
                <a:off x="2042500" y="2731800"/>
                <a:ext cx="48850" cy="108275"/>
              </a:xfrm>
              <a:custGeom>
                <a:avLst/>
                <a:gdLst/>
                <a:ahLst/>
                <a:cxnLst/>
                <a:rect l="l" t="t" r="r" b="b"/>
                <a:pathLst>
                  <a:path w="1954" h="4331" extrusionOk="0">
                    <a:moveTo>
                      <a:pt x="1194" y="1"/>
                    </a:moveTo>
                    <a:cubicBezTo>
                      <a:pt x="854" y="1"/>
                      <a:pt x="556" y="258"/>
                      <a:pt x="513" y="604"/>
                    </a:cubicBezTo>
                    <a:lnTo>
                      <a:pt x="1" y="4331"/>
                    </a:lnTo>
                    <a:cubicBezTo>
                      <a:pt x="489" y="4307"/>
                      <a:pt x="977" y="4271"/>
                      <a:pt x="1441" y="4236"/>
                    </a:cubicBezTo>
                    <a:lnTo>
                      <a:pt x="1906" y="795"/>
                    </a:lnTo>
                    <a:cubicBezTo>
                      <a:pt x="1953" y="414"/>
                      <a:pt x="1691" y="57"/>
                      <a:pt x="1298" y="9"/>
                    </a:cubicBezTo>
                    <a:cubicBezTo>
                      <a:pt x="1263" y="4"/>
                      <a:pt x="1228" y="1"/>
                      <a:pt x="1194"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24;p29">
                <a:extLst>
                  <a:ext uri="{FF2B5EF4-FFF2-40B4-BE49-F238E27FC236}">
                    <a16:creationId xmlns:a16="http://schemas.microsoft.com/office/drawing/2014/main" id="{3146288C-EB3B-42BB-A2D7-07DE4CB10B9B}"/>
                  </a:ext>
                </a:extLst>
              </p:cNvPr>
              <p:cNvSpPr/>
              <p:nvPr/>
            </p:nvSpPr>
            <p:spPr>
              <a:xfrm>
                <a:off x="1614175" y="787575"/>
                <a:ext cx="103900" cy="159125"/>
              </a:xfrm>
              <a:custGeom>
                <a:avLst/>
                <a:gdLst/>
                <a:ahLst/>
                <a:cxnLst/>
                <a:rect l="l" t="t" r="r" b="b"/>
                <a:pathLst>
                  <a:path w="4156" h="6365" extrusionOk="0">
                    <a:moveTo>
                      <a:pt x="794" y="1"/>
                    </a:moveTo>
                    <a:cubicBezTo>
                      <a:pt x="687" y="1"/>
                      <a:pt x="578" y="26"/>
                      <a:pt x="477" y="78"/>
                    </a:cubicBezTo>
                    <a:cubicBezTo>
                      <a:pt x="132" y="257"/>
                      <a:pt x="1" y="685"/>
                      <a:pt x="179" y="1031"/>
                    </a:cubicBezTo>
                    <a:lnTo>
                      <a:pt x="2727" y="5983"/>
                    </a:lnTo>
                    <a:cubicBezTo>
                      <a:pt x="2858" y="6222"/>
                      <a:pt x="3108" y="6364"/>
                      <a:pt x="3358" y="6364"/>
                    </a:cubicBezTo>
                    <a:cubicBezTo>
                      <a:pt x="3465" y="6364"/>
                      <a:pt x="3572" y="6341"/>
                      <a:pt x="3680" y="6281"/>
                    </a:cubicBezTo>
                    <a:cubicBezTo>
                      <a:pt x="4025" y="6103"/>
                      <a:pt x="4156" y="5686"/>
                      <a:pt x="3977" y="5341"/>
                    </a:cubicBezTo>
                    <a:lnTo>
                      <a:pt x="1429" y="388"/>
                    </a:lnTo>
                    <a:cubicBezTo>
                      <a:pt x="1303" y="144"/>
                      <a:pt x="1052" y="1"/>
                      <a:pt x="794"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25;p29">
                <a:extLst>
                  <a:ext uri="{FF2B5EF4-FFF2-40B4-BE49-F238E27FC236}">
                    <a16:creationId xmlns:a16="http://schemas.microsoft.com/office/drawing/2014/main" id="{12DEAAAD-9D42-4EEE-B9BA-E3F8C9E5A852}"/>
                  </a:ext>
                </a:extLst>
              </p:cNvPr>
              <p:cNvSpPr/>
              <p:nvPr/>
            </p:nvSpPr>
            <p:spPr>
              <a:xfrm>
                <a:off x="2222875" y="2284750"/>
                <a:ext cx="71775" cy="144875"/>
              </a:xfrm>
              <a:custGeom>
                <a:avLst/>
                <a:gdLst/>
                <a:ahLst/>
                <a:cxnLst/>
                <a:rect l="l" t="t" r="r" b="b"/>
                <a:pathLst>
                  <a:path w="2871" h="5795" extrusionOk="0">
                    <a:moveTo>
                      <a:pt x="802" y="1"/>
                    </a:moveTo>
                    <a:cubicBezTo>
                      <a:pt x="684" y="1"/>
                      <a:pt x="564" y="30"/>
                      <a:pt x="453" y="91"/>
                    </a:cubicBezTo>
                    <a:cubicBezTo>
                      <a:pt x="120" y="282"/>
                      <a:pt x="1" y="710"/>
                      <a:pt x="191" y="1044"/>
                    </a:cubicBezTo>
                    <a:lnTo>
                      <a:pt x="2870" y="5794"/>
                    </a:lnTo>
                    <a:cubicBezTo>
                      <a:pt x="2858" y="4806"/>
                      <a:pt x="2835" y="3818"/>
                      <a:pt x="2811" y="2842"/>
                    </a:cubicBezTo>
                    <a:lnTo>
                      <a:pt x="1418" y="365"/>
                    </a:lnTo>
                    <a:cubicBezTo>
                      <a:pt x="1288" y="131"/>
                      <a:pt x="1050" y="1"/>
                      <a:pt x="802"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26;p29">
                <a:extLst>
                  <a:ext uri="{FF2B5EF4-FFF2-40B4-BE49-F238E27FC236}">
                    <a16:creationId xmlns:a16="http://schemas.microsoft.com/office/drawing/2014/main" id="{7B651FCC-B7F9-4E7F-A537-3F7FCC2F965C}"/>
                  </a:ext>
                </a:extLst>
              </p:cNvPr>
              <p:cNvSpPr/>
              <p:nvPr/>
            </p:nvSpPr>
            <p:spPr>
              <a:xfrm>
                <a:off x="2088650" y="1228550"/>
                <a:ext cx="64600" cy="172075"/>
              </a:xfrm>
              <a:custGeom>
                <a:avLst/>
                <a:gdLst/>
                <a:ahLst/>
                <a:cxnLst/>
                <a:rect l="l" t="t" r="r" b="b"/>
                <a:pathLst>
                  <a:path w="2584" h="6883" extrusionOk="0">
                    <a:moveTo>
                      <a:pt x="1822" y="0"/>
                    </a:moveTo>
                    <a:cubicBezTo>
                      <a:pt x="1491" y="0"/>
                      <a:pt x="1194" y="235"/>
                      <a:pt x="1131" y="572"/>
                    </a:cubicBezTo>
                    <a:lnTo>
                      <a:pt x="72" y="6049"/>
                    </a:lnTo>
                    <a:cubicBezTo>
                      <a:pt x="0" y="6430"/>
                      <a:pt x="250" y="6799"/>
                      <a:pt x="631" y="6871"/>
                    </a:cubicBezTo>
                    <a:cubicBezTo>
                      <a:pt x="679" y="6882"/>
                      <a:pt x="726" y="6882"/>
                      <a:pt x="762" y="6882"/>
                    </a:cubicBezTo>
                    <a:cubicBezTo>
                      <a:pt x="1096" y="6882"/>
                      <a:pt x="1393" y="6644"/>
                      <a:pt x="1453" y="6311"/>
                    </a:cubicBezTo>
                    <a:lnTo>
                      <a:pt x="2512" y="834"/>
                    </a:lnTo>
                    <a:cubicBezTo>
                      <a:pt x="2584" y="453"/>
                      <a:pt x="2334" y="84"/>
                      <a:pt x="1953" y="13"/>
                    </a:cubicBezTo>
                    <a:cubicBezTo>
                      <a:pt x="1909" y="4"/>
                      <a:pt x="1865" y="0"/>
                      <a:pt x="1822" y="0"/>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27;p29">
                <a:extLst>
                  <a:ext uri="{FF2B5EF4-FFF2-40B4-BE49-F238E27FC236}">
                    <a16:creationId xmlns:a16="http://schemas.microsoft.com/office/drawing/2014/main" id="{A4403024-E36C-47E3-95E7-967E90FE4840}"/>
                  </a:ext>
                </a:extLst>
              </p:cNvPr>
              <p:cNvSpPr/>
              <p:nvPr/>
            </p:nvSpPr>
            <p:spPr>
              <a:xfrm>
                <a:off x="1860625" y="1348800"/>
                <a:ext cx="64625" cy="172075"/>
              </a:xfrm>
              <a:custGeom>
                <a:avLst/>
                <a:gdLst/>
                <a:ahLst/>
                <a:cxnLst/>
                <a:rect l="l" t="t" r="r" b="b"/>
                <a:pathLst>
                  <a:path w="2585" h="6883" extrusionOk="0">
                    <a:moveTo>
                      <a:pt x="1823" y="1"/>
                    </a:moveTo>
                    <a:cubicBezTo>
                      <a:pt x="1492" y="1"/>
                      <a:pt x="1195" y="235"/>
                      <a:pt x="1132" y="572"/>
                    </a:cubicBezTo>
                    <a:lnTo>
                      <a:pt x="72" y="6049"/>
                    </a:lnTo>
                    <a:cubicBezTo>
                      <a:pt x="1" y="6430"/>
                      <a:pt x="251" y="6799"/>
                      <a:pt x="632" y="6871"/>
                    </a:cubicBezTo>
                    <a:cubicBezTo>
                      <a:pt x="680" y="6883"/>
                      <a:pt x="715" y="6883"/>
                      <a:pt x="763" y="6883"/>
                    </a:cubicBezTo>
                    <a:cubicBezTo>
                      <a:pt x="1096" y="6883"/>
                      <a:pt x="1394" y="6644"/>
                      <a:pt x="1454" y="6311"/>
                    </a:cubicBezTo>
                    <a:lnTo>
                      <a:pt x="2513" y="834"/>
                    </a:lnTo>
                    <a:cubicBezTo>
                      <a:pt x="2585" y="453"/>
                      <a:pt x="2335" y="84"/>
                      <a:pt x="1954" y="13"/>
                    </a:cubicBezTo>
                    <a:cubicBezTo>
                      <a:pt x="1910" y="4"/>
                      <a:pt x="1866" y="1"/>
                      <a:pt x="1823"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28;p29">
                <a:extLst>
                  <a:ext uri="{FF2B5EF4-FFF2-40B4-BE49-F238E27FC236}">
                    <a16:creationId xmlns:a16="http://schemas.microsoft.com/office/drawing/2014/main" id="{261F4920-D8E6-4E5E-B3B1-358A6F53A169}"/>
                  </a:ext>
                </a:extLst>
              </p:cNvPr>
              <p:cNvSpPr/>
              <p:nvPr/>
            </p:nvSpPr>
            <p:spPr>
              <a:xfrm>
                <a:off x="1948450" y="916325"/>
                <a:ext cx="114625" cy="152700"/>
              </a:xfrm>
              <a:custGeom>
                <a:avLst/>
                <a:gdLst/>
                <a:ahLst/>
                <a:cxnLst/>
                <a:rect l="l" t="t" r="r" b="b"/>
                <a:pathLst>
                  <a:path w="4585" h="6108" extrusionOk="0">
                    <a:moveTo>
                      <a:pt x="794" y="1"/>
                    </a:moveTo>
                    <a:cubicBezTo>
                      <a:pt x="666" y="1"/>
                      <a:pt x="535" y="35"/>
                      <a:pt x="417" y="107"/>
                    </a:cubicBezTo>
                    <a:cubicBezTo>
                      <a:pt x="96" y="322"/>
                      <a:pt x="0" y="750"/>
                      <a:pt x="203" y="1084"/>
                    </a:cubicBezTo>
                    <a:lnTo>
                      <a:pt x="3191" y="5786"/>
                    </a:lnTo>
                    <a:cubicBezTo>
                      <a:pt x="3322" y="6001"/>
                      <a:pt x="3560" y="6108"/>
                      <a:pt x="3787" y="6108"/>
                    </a:cubicBezTo>
                    <a:cubicBezTo>
                      <a:pt x="3917" y="6108"/>
                      <a:pt x="4048" y="6072"/>
                      <a:pt x="4168" y="6001"/>
                    </a:cubicBezTo>
                    <a:cubicBezTo>
                      <a:pt x="4489" y="5798"/>
                      <a:pt x="4584" y="5358"/>
                      <a:pt x="4382" y="5036"/>
                    </a:cubicBezTo>
                    <a:lnTo>
                      <a:pt x="1393" y="322"/>
                    </a:lnTo>
                    <a:cubicBezTo>
                      <a:pt x="1255" y="114"/>
                      <a:pt x="1028" y="1"/>
                      <a:pt x="794"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29;p29">
                <a:extLst>
                  <a:ext uri="{FF2B5EF4-FFF2-40B4-BE49-F238E27FC236}">
                    <a16:creationId xmlns:a16="http://schemas.microsoft.com/office/drawing/2014/main" id="{81F5DB49-8D86-43E1-A411-A3D5A010CB17}"/>
                  </a:ext>
                </a:extLst>
              </p:cNvPr>
              <p:cNvSpPr/>
              <p:nvPr/>
            </p:nvSpPr>
            <p:spPr>
              <a:xfrm>
                <a:off x="1198650" y="2261375"/>
                <a:ext cx="90800" cy="164975"/>
              </a:xfrm>
              <a:custGeom>
                <a:avLst/>
                <a:gdLst/>
                <a:ahLst/>
                <a:cxnLst/>
                <a:rect l="l" t="t" r="r" b="b"/>
                <a:pathLst>
                  <a:path w="3632" h="6599" extrusionOk="0">
                    <a:moveTo>
                      <a:pt x="803" y="1"/>
                    </a:moveTo>
                    <a:cubicBezTo>
                      <a:pt x="718" y="1"/>
                      <a:pt x="632" y="16"/>
                      <a:pt x="548" y="50"/>
                    </a:cubicBezTo>
                    <a:cubicBezTo>
                      <a:pt x="179" y="193"/>
                      <a:pt x="0" y="598"/>
                      <a:pt x="143" y="955"/>
                    </a:cubicBezTo>
                    <a:lnTo>
                      <a:pt x="2179" y="6146"/>
                    </a:lnTo>
                    <a:cubicBezTo>
                      <a:pt x="2286" y="6432"/>
                      <a:pt x="2548" y="6598"/>
                      <a:pt x="2834" y="6598"/>
                    </a:cubicBezTo>
                    <a:cubicBezTo>
                      <a:pt x="2918" y="6598"/>
                      <a:pt x="3001" y="6586"/>
                      <a:pt x="3084" y="6551"/>
                    </a:cubicBezTo>
                    <a:cubicBezTo>
                      <a:pt x="3453" y="6408"/>
                      <a:pt x="3632" y="6003"/>
                      <a:pt x="3489" y="5634"/>
                    </a:cubicBezTo>
                    <a:lnTo>
                      <a:pt x="1453" y="443"/>
                    </a:lnTo>
                    <a:cubicBezTo>
                      <a:pt x="1344" y="169"/>
                      <a:pt x="1081" y="1"/>
                      <a:pt x="803"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0;p29">
                <a:extLst>
                  <a:ext uri="{FF2B5EF4-FFF2-40B4-BE49-F238E27FC236}">
                    <a16:creationId xmlns:a16="http://schemas.microsoft.com/office/drawing/2014/main" id="{D943F69D-A10D-445E-953E-F11EBE7D07BD}"/>
                  </a:ext>
                </a:extLst>
              </p:cNvPr>
              <p:cNvSpPr/>
              <p:nvPr/>
            </p:nvSpPr>
            <p:spPr>
              <a:xfrm>
                <a:off x="1351350" y="2127575"/>
                <a:ext cx="99150" cy="161150"/>
              </a:xfrm>
              <a:custGeom>
                <a:avLst/>
                <a:gdLst/>
                <a:ahLst/>
                <a:cxnLst/>
                <a:rect l="l" t="t" r="r" b="b"/>
                <a:pathLst>
                  <a:path w="3966" h="6446" extrusionOk="0">
                    <a:moveTo>
                      <a:pt x="3171" y="1"/>
                    </a:moveTo>
                    <a:cubicBezTo>
                      <a:pt x="2910" y="1"/>
                      <a:pt x="2657" y="151"/>
                      <a:pt x="2536" y="401"/>
                    </a:cubicBezTo>
                    <a:lnTo>
                      <a:pt x="131" y="5438"/>
                    </a:lnTo>
                    <a:cubicBezTo>
                      <a:pt x="0" y="5700"/>
                      <a:pt x="60" y="6009"/>
                      <a:pt x="250" y="6223"/>
                    </a:cubicBezTo>
                    <a:cubicBezTo>
                      <a:pt x="310" y="6283"/>
                      <a:pt x="381" y="6331"/>
                      <a:pt x="465" y="6378"/>
                    </a:cubicBezTo>
                    <a:cubicBezTo>
                      <a:pt x="560" y="6424"/>
                      <a:pt x="661" y="6446"/>
                      <a:pt x="761" y="6446"/>
                    </a:cubicBezTo>
                    <a:cubicBezTo>
                      <a:pt x="1026" y="6446"/>
                      <a:pt x="1284" y="6295"/>
                      <a:pt x="1405" y="6045"/>
                    </a:cubicBezTo>
                    <a:lnTo>
                      <a:pt x="3798" y="1009"/>
                    </a:lnTo>
                    <a:cubicBezTo>
                      <a:pt x="3965" y="663"/>
                      <a:pt x="3822" y="235"/>
                      <a:pt x="3465" y="68"/>
                    </a:cubicBezTo>
                    <a:cubicBezTo>
                      <a:pt x="3370" y="22"/>
                      <a:pt x="3270" y="1"/>
                      <a:pt x="3171"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31;p29">
                <a:extLst>
                  <a:ext uri="{FF2B5EF4-FFF2-40B4-BE49-F238E27FC236}">
                    <a16:creationId xmlns:a16="http://schemas.microsoft.com/office/drawing/2014/main" id="{21CA4065-CB94-494D-8625-83DBE11FA3FE}"/>
                  </a:ext>
                </a:extLst>
              </p:cNvPr>
              <p:cNvSpPr/>
              <p:nvPr/>
            </p:nvSpPr>
            <p:spPr>
              <a:xfrm>
                <a:off x="1738900" y="1752975"/>
                <a:ext cx="90800" cy="164975"/>
              </a:xfrm>
              <a:custGeom>
                <a:avLst/>
                <a:gdLst/>
                <a:ahLst/>
                <a:cxnLst/>
                <a:rect l="l" t="t" r="r" b="b"/>
                <a:pathLst>
                  <a:path w="3632" h="6599" extrusionOk="0">
                    <a:moveTo>
                      <a:pt x="803" y="1"/>
                    </a:moveTo>
                    <a:cubicBezTo>
                      <a:pt x="718" y="1"/>
                      <a:pt x="632" y="17"/>
                      <a:pt x="548" y="50"/>
                    </a:cubicBezTo>
                    <a:cubicBezTo>
                      <a:pt x="179" y="193"/>
                      <a:pt x="0" y="598"/>
                      <a:pt x="143" y="955"/>
                    </a:cubicBezTo>
                    <a:lnTo>
                      <a:pt x="2179" y="6158"/>
                    </a:lnTo>
                    <a:cubicBezTo>
                      <a:pt x="2286" y="6432"/>
                      <a:pt x="2548" y="6599"/>
                      <a:pt x="2834" y="6599"/>
                    </a:cubicBezTo>
                    <a:cubicBezTo>
                      <a:pt x="2917" y="6599"/>
                      <a:pt x="3001" y="6587"/>
                      <a:pt x="3084" y="6551"/>
                    </a:cubicBezTo>
                    <a:cubicBezTo>
                      <a:pt x="3453" y="6408"/>
                      <a:pt x="3632" y="6003"/>
                      <a:pt x="3489" y="5646"/>
                    </a:cubicBezTo>
                    <a:lnTo>
                      <a:pt x="1453" y="443"/>
                    </a:lnTo>
                    <a:cubicBezTo>
                      <a:pt x="1343" y="170"/>
                      <a:pt x="1081" y="1"/>
                      <a:pt x="803"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32;p29">
                <a:extLst>
                  <a:ext uri="{FF2B5EF4-FFF2-40B4-BE49-F238E27FC236}">
                    <a16:creationId xmlns:a16="http://schemas.microsoft.com/office/drawing/2014/main" id="{F6BE078A-C651-4845-BC10-515B5284D179}"/>
                  </a:ext>
                </a:extLst>
              </p:cNvPr>
              <p:cNvSpPr/>
              <p:nvPr/>
            </p:nvSpPr>
            <p:spPr>
              <a:xfrm>
                <a:off x="1155200" y="2590925"/>
                <a:ext cx="122050" cy="57475"/>
              </a:xfrm>
              <a:custGeom>
                <a:avLst/>
                <a:gdLst/>
                <a:ahLst/>
                <a:cxnLst/>
                <a:rect l="l" t="t" r="r" b="b"/>
                <a:pathLst>
                  <a:path w="4882" h="2299" extrusionOk="0">
                    <a:moveTo>
                      <a:pt x="36" y="0"/>
                    </a:moveTo>
                    <a:lnTo>
                      <a:pt x="0" y="1429"/>
                    </a:lnTo>
                    <a:lnTo>
                      <a:pt x="3965" y="2286"/>
                    </a:lnTo>
                    <a:cubicBezTo>
                      <a:pt x="4013" y="2298"/>
                      <a:pt x="4072" y="2298"/>
                      <a:pt x="4120" y="2298"/>
                    </a:cubicBezTo>
                    <a:cubicBezTo>
                      <a:pt x="4441" y="2298"/>
                      <a:pt x="4727" y="2072"/>
                      <a:pt x="4798" y="1751"/>
                    </a:cubicBezTo>
                    <a:cubicBezTo>
                      <a:pt x="4882" y="1370"/>
                      <a:pt x="4644" y="1001"/>
                      <a:pt x="4263" y="917"/>
                    </a:cubicBezTo>
                    <a:lnTo>
                      <a:pt x="36" y="0"/>
                    </a:ln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33;p29">
                <a:extLst>
                  <a:ext uri="{FF2B5EF4-FFF2-40B4-BE49-F238E27FC236}">
                    <a16:creationId xmlns:a16="http://schemas.microsoft.com/office/drawing/2014/main" id="{518E4475-57F8-4C91-BF6F-4C7E01453CB6}"/>
                  </a:ext>
                </a:extLst>
              </p:cNvPr>
              <p:cNvSpPr/>
              <p:nvPr/>
            </p:nvSpPr>
            <p:spPr>
              <a:xfrm>
                <a:off x="1148350" y="762125"/>
                <a:ext cx="339475" cy="511500"/>
              </a:xfrm>
              <a:custGeom>
                <a:avLst/>
                <a:gdLst/>
                <a:ahLst/>
                <a:cxnLst/>
                <a:rect l="l" t="t" r="r" b="b"/>
                <a:pathLst>
                  <a:path w="13579" h="20460" extrusionOk="0">
                    <a:moveTo>
                      <a:pt x="9525" y="1"/>
                    </a:moveTo>
                    <a:lnTo>
                      <a:pt x="2251" y="560"/>
                    </a:lnTo>
                    <a:cubicBezTo>
                      <a:pt x="0" y="6239"/>
                      <a:pt x="131" y="16169"/>
                      <a:pt x="1131" y="16907"/>
                    </a:cubicBezTo>
                    <a:cubicBezTo>
                      <a:pt x="1173" y="16939"/>
                      <a:pt x="1213" y="16953"/>
                      <a:pt x="1254" y="16953"/>
                    </a:cubicBezTo>
                    <a:cubicBezTo>
                      <a:pt x="1969" y="16953"/>
                      <a:pt x="2524" y="12301"/>
                      <a:pt x="2524" y="12300"/>
                    </a:cubicBezTo>
                    <a:lnTo>
                      <a:pt x="2524" y="12300"/>
                    </a:lnTo>
                    <a:cubicBezTo>
                      <a:pt x="2334" y="14395"/>
                      <a:pt x="2072" y="18670"/>
                      <a:pt x="2905" y="18812"/>
                    </a:cubicBezTo>
                    <a:cubicBezTo>
                      <a:pt x="2924" y="18815"/>
                      <a:pt x="2943" y="18817"/>
                      <a:pt x="2962" y="18817"/>
                    </a:cubicBezTo>
                    <a:cubicBezTo>
                      <a:pt x="4065" y="18817"/>
                      <a:pt x="4548" y="13706"/>
                      <a:pt x="4549" y="13705"/>
                    </a:cubicBezTo>
                    <a:lnTo>
                      <a:pt x="4549" y="13705"/>
                    </a:lnTo>
                    <a:cubicBezTo>
                      <a:pt x="4548" y="13707"/>
                      <a:pt x="3995" y="20460"/>
                      <a:pt x="5034" y="20460"/>
                    </a:cubicBezTo>
                    <a:cubicBezTo>
                      <a:pt x="5072" y="20460"/>
                      <a:pt x="5113" y="20451"/>
                      <a:pt x="5156" y="20432"/>
                    </a:cubicBezTo>
                    <a:cubicBezTo>
                      <a:pt x="6346" y="19884"/>
                      <a:pt x="6846" y="12967"/>
                      <a:pt x="6846" y="12967"/>
                    </a:cubicBezTo>
                    <a:cubicBezTo>
                      <a:pt x="6846" y="12967"/>
                      <a:pt x="6959" y="18683"/>
                      <a:pt x="7881" y="18683"/>
                    </a:cubicBezTo>
                    <a:cubicBezTo>
                      <a:pt x="7995" y="18683"/>
                      <a:pt x="8122" y="18595"/>
                      <a:pt x="8263" y="18396"/>
                    </a:cubicBezTo>
                    <a:cubicBezTo>
                      <a:pt x="9549" y="16598"/>
                      <a:pt x="9061" y="8383"/>
                      <a:pt x="9549" y="7859"/>
                    </a:cubicBezTo>
                    <a:cubicBezTo>
                      <a:pt x="9606" y="7796"/>
                      <a:pt x="9664" y="7767"/>
                      <a:pt x="9724" y="7767"/>
                    </a:cubicBezTo>
                    <a:cubicBezTo>
                      <a:pt x="10171" y="7767"/>
                      <a:pt x="10685" y="9429"/>
                      <a:pt x="11347" y="10942"/>
                    </a:cubicBezTo>
                    <a:cubicBezTo>
                      <a:pt x="11745" y="11838"/>
                      <a:pt x="12380" y="12347"/>
                      <a:pt x="12852" y="12347"/>
                    </a:cubicBezTo>
                    <a:cubicBezTo>
                      <a:pt x="13284" y="12347"/>
                      <a:pt x="13578" y="11922"/>
                      <a:pt x="13431" y="10978"/>
                    </a:cubicBezTo>
                    <a:cubicBezTo>
                      <a:pt x="13109" y="9014"/>
                      <a:pt x="13192" y="6859"/>
                      <a:pt x="12204" y="5013"/>
                    </a:cubicBezTo>
                    <a:cubicBezTo>
                      <a:pt x="11216" y="3180"/>
                      <a:pt x="9525" y="1"/>
                      <a:pt x="9525"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34;p29">
                <a:extLst>
                  <a:ext uri="{FF2B5EF4-FFF2-40B4-BE49-F238E27FC236}">
                    <a16:creationId xmlns:a16="http://schemas.microsoft.com/office/drawing/2014/main" id="{E81FB610-D4DB-4E40-BB94-4FDC34A105BD}"/>
                  </a:ext>
                </a:extLst>
              </p:cNvPr>
              <p:cNvSpPr/>
              <p:nvPr/>
            </p:nvSpPr>
            <p:spPr>
              <a:xfrm>
                <a:off x="1204025" y="401675"/>
                <a:ext cx="383400" cy="381100"/>
              </a:xfrm>
              <a:custGeom>
                <a:avLst/>
                <a:gdLst/>
                <a:ahLst/>
                <a:cxnLst/>
                <a:rect l="l" t="t" r="r" b="b"/>
                <a:pathLst>
                  <a:path w="15336" h="15244" extrusionOk="0">
                    <a:moveTo>
                      <a:pt x="14287" y="0"/>
                    </a:moveTo>
                    <a:cubicBezTo>
                      <a:pt x="14287" y="0"/>
                      <a:pt x="1548" y="6334"/>
                      <a:pt x="24" y="14978"/>
                    </a:cubicBezTo>
                    <a:cubicBezTo>
                      <a:pt x="0" y="15096"/>
                      <a:pt x="727" y="15244"/>
                      <a:pt x="1803" y="15244"/>
                    </a:cubicBezTo>
                    <a:cubicBezTo>
                      <a:pt x="2364" y="15244"/>
                      <a:pt x="3021" y="15203"/>
                      <a:pt x="3715" y="15097"/>
                    </a:cubicBezTo>
                    <a:cubicBezTo>
                      <a:pt x="3857" y="15085"/>
                      <a:pt x="3988" y="15050"/>
                      <a:pt x="4131" y="15026"/>
                    </a:cubicBezTo>
                    <a:lnTo>
                      <a:pt x="7132" y="14323"/>
                    </a:lnTo>
                    <a:cubicBezTo>
                      <a:pt x="8441" y="12097"/>
                      <a:pt x="11573" y="11144"/>
                      <a:pt x="14871" y="10287"/>
                    </a:cubicBezTo>
                    <a:cubicBezTo>
                      <a:pt x="14871" y="10287"/>
                      <a:pt x="15002" y="9501"/>
                      <a:pt x="15037" y="7882"/>
                    </a:cubicBezTo>
                    <a:cubicBezTo>
                      <a:pt x="15037" y="7882"/>
                      <a:pt x="15335" y="2096"/>
                      <a:pt x="14287"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35;p29">
                <a:extLst>
                  <a:ext uri="{FF2B5EF4-FFF2-40B4-BE49-F238E27FC236}">
                    <a16:creationId xmlns:a16="http://schemas.microsoft.com/office/drawing/2014/main" id="{2E20415A-C99C-46C9-A5CE-04FB9F253341}"/>
                  </a:ext>
                </a:extLst>
              </p:cNvPr>
              <p:cNvSpPr/>
              <p:nvPr/>
            </p:nvSpPr>
            <p:spPr>
              <a:xfrm>
                <a:off x="6195400" y="3371675"/>
                <a:ext cx="468850" cy="2517925"/>
              </a:xfrm>
              <a:custGeom>
                <a:avLst/>
                <a:gdLst/>
                <a:ahLst/>
                <a:cxnLst/>
                <a:rect l="l" t="t" r="r" b="b"/>
                <a:pathLst>
                  <a:path w="18754" h="100717" extrusionOk="0">
                    <a:moveTo>
                      <a:pt x="18753" y="1"/>
                    </a:moveTo>
                    <a:lnTo>
                      <a:pt x="1" y="5346"/>
                    </a:lnTo>
                    <a:lnTo>
                      <a:pt x="406" y="10454"/>
                    </a:lnTo>
                    <a:lnTo>
                      <a:pt x="691" y="14038"/>
                    </a:lnTo>
                    <a:lnTo>
                      <a:pt x="1120" y="19467"/>
                    </a:lnTo>
                    <a:lnTo>
                      <a:pt x="1834" y="28718"/>
                    </a:lnTo>
                    <a:cubicBezTo>
                      <a:pt x="691" y="37398"/>
                      <a:pt x="834" y="54448"/>
                      <a:pt x="2596" y="62127"/>
                    </a:cubicBezTo>
                    <a:lnTo>
                      <a:pt x="7037" y="100346"/>
                    </a:lnTo>
                    <a:cubicBezTo>
                      <a:pt x="7759" y="100592"/>
                      <a:pt x="8512" y="100716"/>
                      <a:pt x="9295" y="100716"/>
                    </a:cubicBezTo>
                    <a:cubicBezTo>
                      <a:pt x="10671" y="100716"/>
                      <a:pt x="12142" y="100334"/>
                      <a:pt x="13705" y="99560"/>
                    </a:cubicBezTo>
                    <a:lnTo>
                      <a:pt x="18027" y="37743"/>
                    </a:lnTo>
                    <a:lnTo>
                      <a:pt x="18503" y="13574"/>
                    </a:lnTo>
                    <a:lnTo>
                      <a:pt x="18634" y="6358"/>
                    </a:lnTo>
                    <a:lnTo>
                      <a:pt x="18646" y="5430"/>
                    </a:lnTo>
                    <a:lnTo>
                      <a:pt x="18753" y="1"/>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36;p29">
                <a:extLst>
                  <a:ext uri="{FF2B5EF4-FFF2-40B4-BE49-F238E27FC236}">
                    <a16:creationId xmlns:a16="http://schemas.microsoft.com/office/drawing/2014/main" id="{4F598B7E-6E7F-4C97-91DE-DBC5D71BAAE7}"/>
                  </a:ext>
                </a:extLst>
              </p:cNvPr>
              <p:cNvSpPr/>
              <p:nvPr/>
            </p:nvSpPr>
            <p:spPr>
              <a:xfrm>
                <a:off x="6205525" y="3507400"/>
                <a:ext cx="456025" cy="350975"/>
              </a:xfrm>
              <a:custGeom>
                <a:avLst/>
                <a:gdLst/>
                <a:ahLst/>
                <a:cxnLst/>
                <a:rect l="l" t="t" r="r" b="b"/>
                <a:pathLst>
                  <a:path w="18241" h="14039" extrusionOk="0">
                    <a:moveTo>
                      <a:pt x="18241" y="1"/>
                    </a:moveTo>
                    <a:lnTo>
                      <a:pt x="1" y="5025"/>
                    </a:lnTo>
                    <a:lnTo>
                      <a:pt x="286" y="8609"/>
                    </a:lnTo>
                    <a:lnTo>
                      <a:pt x="715" y="14038"/>
                    </a:lnTo>
                    <a:cubicBezTo>
                      <a:pt x="7740" y="12871"/>
                      <a:pt x="14109" y="10300"/>
                      <a:pt x="18098" y="8145"/>
                    </a:cubicBezTo>
                    <a:lnTo>
                      <a:pt x="18229" y="929"/>
                    </a:lnTo>
                    <a:lnTo>
                      <a:pt x="18241"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37;p29">
                <a:extLst>
                  <a:ext uri="{FF2B5EF4-FFF2-40B4-BE49-F238E27FC236}">
                    <a16:creationId xmlns:a16="http://schemas.microsoft.com/office/drawing/2014/main" id="{456EE660-6D9D-4767-A5EA-E9390B87BB6C}"/>
                  </a:ext>
                </a:extLst>
              </p:cNvPr>
              <p:cNvSpPr/>
              <p:nvPr/>
            </p:nvSpPr>
            <p:spPr>
              <a:xfrm>
                <a:off x="6342750" y="5856200"/>
                <a:ext cx="718275" cy="346500"/>
              </a:xfrm>
              <a:custGeom>
                <a:avLst/>
                <a:gdLst/>
                <a:ahLst/>
                <a:cxnLst/>
                <a:rect l="l" t="t" r="r" b="b"/>
                <a:pathLst>
                  <a:path w="28731" h="13860" extrusionOk="0">
                    <a:moveTo>
                      <a:pt x="8001" y="1"/>
                    </a:moveTo>
                    <a:cubicBezTo>
                      <a:pt x="5704" y="928"/>
                      <a:pt x="3935" y="1150"/>
                      <a:pt x="2769" y="1150"/>
                    </a:cubicBezTo>
                    <a:cubicBezTo>
                      <a:pt x="1705" y="1150"/>
                      <a:pt x="1143" y="965"/>
                      <a:pt x="1143" y="965"/>
                    </a:cubicBezTo>
                    <a:lnTo>
                      <a:pt x="1143" y="965"/>
                    </a:lnTo>
                    <a:cubicBezTo>
                      <a:pt x="0" y="4847"/>
                      <a:pt x="667" y="8561"/>
                      <a:pt x="1155" y="12097"/>
                    </a:cubicBezTo>
                    <a:cubicBezTo>
                      <a:pt x="1239" y="12693"/>
                      <a:pt x="1310" y="13276"/>
                      <a:pt x="1370" y="13860"/>
                    </a:cubicBezTo>
                    <a:lnTo>
                      <a:pt x="28730" y="13860"/>
                    </a:lnTo>
                    <a:cubicBezTo>
                      <a:pt x="28730" y="13252"/>
                      <a:pt x="28647" y="12669"/>
                      <a:pt x="28504" y="12097"/>
                    </a:cubicBezTo>
                    <a:cubicBezTo>
                      <a:pt x="28040" y="10431"/>
                      <a:pt x="26956" y="8966"/>
                      <a:pt x="25408" y="8061"/>
                    </a:cubicBezTo>
                    <a:cubicBezTo>
                      <a:pt x="21229" y="5609"/>
                      <a:pt x="15062" y="4466"/>
                      <a:pt x="15062" y="4466"/>
                    </a:cubicBezTo>
                    <a:cubicBezTo>
                      <a:pt x="13288" y="2787"/>
                      <a:pt x="8001" y="1"/>
                      <a:pt x="8001" y="1"/>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38;p29">
                <a:extLst>
                  <a:ext uri="{FF2B5EF4-FFF2-40B4-BE49-F238E27FC236}">
                    <a16:creationId xmlns:a16="http://schemas.microsoft.com/office/drawing/2014/main" id="{5741C9CE-251A-4360-86E5-6A569B2A5434}"/>
                  </a:ext>
                </a:extLst>
              </p:cNvPr>
              <p:cNvSpPr/>
              <p:nvPr/>
            </p:nvSpPr>
            <p:spPr>
              <a:xfrm>
                <a:off x="6635925" y="5964850"/>
                <a:ext cx="253350" cy="51225"/>
              </a:xfrm>
              <a:custGeom>
                <a:avLst/>
                <a:gdLst/>
                <a:ahLst/>
                <a:cxnLst/>
                <a:rect l="l" t="t" r="r" b="b"/>
                <a:pathLst>
                  <a:path w="10134" h="2049" extrusionOk="0">
                    <a:moveTo>
                      <a:pt x="5335" y="1"/>
                    </a:moveTo>
                    <a:cubicBezTo>
                      <a:pt x="1823" y="1"/>
                      <a:pt x="1" y="1906"/>
                      <a:pt x="1" y="1906"/>
                    </a:cubicBezTo>
                    <a:cubicBezTo>
                      <a:pt x="229" y="1968"/>
                      <a:pt x="462" y="1999"/>
                      <a:pt x="696" y="1999"/>
                    </a:cubicBezTo>
                    <a:cubicBezTo>
                      <a:pt x="1083" y="1999"/>
                      <a:pt x="1470" y="1914"/>
                      <a:pt x="1835" y="1751"/>
                    </a:cubicBezTo>
                    <a:cubicBezTo>
                      <a:pt x="2382" y="1489"/>
                      <a:pt x="3192" y="1203"/>
                      <a:pt x="4156" y="1096"/>
                    </a:cubicBezTo>
                    <a:cubicBezTo>
                      <a:pt x="4575" y="1047"/>
                      <a:pt x="4961" y="1027"/>
                      <a:pt x="5312" y="1027"/>
                    </a:cubicBezTo>
                    <a:cubicBezTo>
                      <a:pt x="6751" y="1027"/>
                      <a:pt x="7597" y="1358"/>
                      <a:pt x="7597" y="1358"/>
                    </a:cubicBezTo>
                    <a:lnTo>
                      <a:pt x="10133" y="2048"/>
                    </a:lnTo>
                    <a:cubicBezTo>
                      <a:pt x="10133" y="2048"/>
                      <a:pt x="7871" y="1"/>
                      <a:pt x="5335"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39;p29">
                <a:extLst>
                  <a:ext uri="{FF2B5EF4-FFF2-40B4-BE49-F238E27FC236}">
                    <a16:creationId xmlns:a16="http://schemas.microsoft.com/office/drawing/2014/main" id="{D28881BD-32DD-4878-846E-0B481C84CC09}"/>
                  </a:ext>
                </a:extLst>
              </p:cNvPr>
              <p:cNvSpPr/>
              <p:nvPr/>
            </p:nvSpPr>
            <p:spPr>
              <a:xfrm>
                <a:off x="6544250" y="5937775"/>
                <a:ext cx="239950" cy="53900"/>
              </a:xfrm>
              <a:custGeom>
                <a:avLst/>
                <a:gdLst/>
                <a:ahLst/>
                <a:cxnLst/>
                <a:rect l="l" t="t" r="r" b="b"/>
                <a:pathLst>
                  <a:path w="9598" h="2156" extrusionOk="0">
                    <a:moveTo>
                      <a:pt x="5347" y="0"/>
                    </a:moveTo>
                    <a:cubicBezTo>
                      <a:pt x="1834" y="0"/>
                      <a:pt x="1" y="1917"/>
                      <a:pt x="1" y="1917"/>
                    </a:cubicBezTo>
                    <a:cubicBezTo>
                      <a:pt x="231" y="1979"/>
                      <a:pt x="465" y="2010"/>
                      <a:pt x="697" y="2010"/>
                    </a:cubicBezTo>
                    <a:cubicBezTo>
                      <a:pt x="1088" y="2010"/>
                      <a:pt x="1476" y="1922"/>
                      <a:pt x="1834" y="1750"/>
                    </a:cubicBezTo>
                    <a:cubicBezTo>
                      <a:pt x="2394" y="1500"/>
                      <a:pt x="3192" y="1215"/>
                      <a:pt x="4168" y="1095"/>
                    </a:cubicBezTo>
                    <a:cubicBezTo>
                      <a:pt x="4584" y="1046"/>
                      <a:pt x="4969" y="1027"/>
                      <a:pt x="5318" y="1027"/>
                    </a:cubicBezTo>
                    <a:cubicBezTo>
                      <a:pt x="6751" y="1027"/>
                      <a:pt x="7597" y="1357"/>
                      <a:pt x="7597" y="1357"/>
                    </a:cubicBezTo>
                    <a:lnTo>
                      <a:pt x="9597" y="2155"/>
                    </a:lnTo>
                    <a:cubicBezTo>
                      <a:pt x="9597" y="2155"/>
                      <a:pt x="7883" y="0"/>
                      <a:pt x="534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40;p29">
                <a:extLst>
                  <a:ext uri="{FF2B5EF4-FFF2-40B4-BE49-F238E27FC236}">
                    <a16:creationId xmlns:a16="http://schemas.microsoft.com/office/drawing/2014/main" id="{EB92C064-1C35-4D6E-855D-ECFFFBEB5AB3}"/>
                  </a:ext>
                </a:extLst>
              </p:cNvPr>
              <p:cNvSpPr/>
              <p:nvPr/>
            </p:nvSpPr>
            <p:spPr>
              <a:xfrm>
                <a:off x="6477875" y="5906800"/>
                <a:ext cx="239950" cy="53900"/>
              </a:xfrm>
              <a:custGeom>
                <a:avLst/>
                <a:gdLst/>
                <a:ahLst/>
                <a:cxnLst/>
                <a:rect l="l" t="t" r="r" b="b"/>
                <a:pathLst>
                  <a:path w="9598" h="2156" extrusionOk="0">
                    <a:moveTo>
                      <a:pt x="5314" y="1"/>
                    </a:moveTo>
                    <a:cubicBezTo>
                      <a:pt x="1823" y="1"/>
                      <a:pt x="1" y="1906"/>
                      <a:pt x="1" y="1906"/>
                    </a:cubicBezTo>
                    <a:cubicBezTo>
                      <a:pt x="227" y="1968"/>
                      <a:pt x="459" y="1999"/>
                      <a:pt x="692" y="1999"/>
                    </a:cubicBezTo>
                    <a:cubicBezTo>
                      <a:pt x="1084" y="1999"/>
                      <a:pt x="1475" y="1911"/>
                      <a:pt x="1834" y="1739"/>
                    </a:cubicBezTo>
                    <a:cubicBezTo>
                      <a:pt x="2382" y="1489"/>
                      <a:pt x="3192" y="1203"/>
                      <a:pt x="4156" y="1084"/>
                    </a:cubicBezTo>
                    <a:cubicBezTo>
                      <a:pt x="4566" y="1038"/>
                      <a:pt x="4945" y="1020"/>
                      <a:pt x="5291" y="1020"/>
                    </a:cubicBezTo>
                    <a:cubicBezTo>
                      <a:pt x="6743" y="1020"/>
                      <a:pt x="7597" y="1346"/>
                      <a:pt x="7597" y="1346"/>
                    </a:cubicBezTo>
                    <a:lnTo>
                      <a:pt x="9597" y="2156"/>
                    </a:lnTo>
                    <a:cubicBezTo>
                      <a:pt x="9597" y="2156"/>
                      <a:pt x="7883" y="1"/>
                      <a:pt x="5347" y="1"/>
                    </a:cubicBezTo>
                    <a:cubicBezTo>
                      <a:pt x="5336" y="1"/>
                      <a:pt x="5325" y="1"/>
                      <a:pt x="531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41;p29">
                <a:extLst>
                  <a:ext uri="{FF2B5EF4-FFF2-40B4-BE49-F238E27FC236}">
                    <a16:creationId xmlns:a16="http://schemas.microsoft.com/office/drawing/2014/main" id="{1BD61333-BE0B-45A0-97C1-EAB0B658F2FA}"/>
                  </a:ext>
                </a:extLst>
              </p:cNvPr>
              <p:cNvSpPr/>
              <p:nvPr/>
            </p:nvSpPr>
            <p:spPr>
              <a:xfrm>
                <a:off x="6371625" y="6158625"/>
                <a:ext cx="689400" cy="44075"/>
              </a:xfrm>
              <a:custGeom>
                <a:avLst/>
                <a:gdLst/>
                <a:ahLst/>
                <a:cxnLst/>
                <a:rect l="l" t="t" r="r" b="b"/>
                <a:pathLst>
                  <a:path w="27576" h="1763" extrusionOk="0">
                    <a:moveTo>
                      <a:pt x="0" y="0"/>
                    </a:moveTo>
                    <a:cubicBezTo>
                      <a:pt x="84" y="596"/>
                      <a:pt x="155" y="1179"/>
                      <a:pt x="215" y="1763"/>
                    </a:cubicBezTo>
                    <a:lnTo>
                      <a:pt x="27575" y="1763"/>
                    </a:lnTo>
                    <a:cubicBezTo>
                      <a:pt x="27575" y="1155"/>
                      <a:pt x="27492" y="572"/>
                      <a:pt x="2734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42;p29">
                <a:extLst>
                  <a:ext uri="{FF2B5EF4-FFF2-40B4-BE49-F238E27FC236}">
                    <a16:creationId xmlns:a16="http://schemas.microsoft.com/office/drawing/2014/main" id="{0CCE0082-04C2-43FE-A940-2FB3C7D185B8}"/>
                  </a:ext>
                </a:extLst>
              </p:cNvPr>
              <p:cNvSpPr/>
              <p:nvPr/>
            </p:nvSpPr>
            <p:spPr>
              <a:xfrm>
                <a:off x="5215825" y="3435975"/>
                <a:ext cx="762325" cy="2496450"/>
              </a:xfrm>
              <a:custGeom>
                <a:avLst/>
                <a:gdLst/>
                <a:ahLst/>
                <a:cxnLst/>
                <a:rect l="l" t="t" r="r" b="b"/>
                <a:pathLst>
                  <a:path w="30493" h="99858" extrusionOk="0">
                    <a:moveTo>
                      <a:pt x="10894" y="0"/>
                    </a:moveTo>
                    <a:lnTo>
                      <a:pt x="10823" y="9644"/>
                    </a:lnTo>
                    <a:lnTo>
                      <a:pt x="10716" y="21705"/>
                    </a:lnTo>
                    <a:cubicBezTo>
                      <a:pt x="10716" y="21705"/>
                      <a:pt x="4667" y="44160"/>
                      <a:pt x="3977" y="53162"/>
                    </a:cubicBezTo>
                    <a:cubicBezTo>
                      <a:pt x="3286" y="62151"/>
                      <a:pt x="0" y="99858"/>
                      <a:pt x="0" y="99858"/>
                    </a:cubicBezTo>
                    <a:lnTo>
                      <a:pt x="6525" y="99858"/>
                    </a:lnTo>
                    <a:lnTo>
                      <a:pt x="27670" y="20324"/>
                    </a:lnTo>
                    <a:lnTo>
                      <a:pt x="28420" y="15574"/>
                    </a:lnTo>
                    <a:lnTo>
                      <a:pt x="29468" y="8942"/>
                    </a:lnTo>
                    <a:lnTo>
                      <a:pt x="29623" y="7954"/>
                    </a:lnTo>
                    <a:lnTo>
                      <a:pt x="30492" y="2489"/>
                    </a:lnTo>
                    <a:lnTo>
                      <a:pt x="10894" y="0"/>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43;p29">
                <a:extLst>
                  <a:ext uri="{FF2B5EF4-FFF2-40B4-BE49-F238E27FC236}">
                    <a16:creationId xmlns:a16="http://schemas.microsoft.com/office/drawing/2014/main" id="{3445627F-E839-4946-AEAE-06460FF43DC3}"/>
                  </a:ext>
                </a:extLst>
              </p:cNvPr>
              <p:cNvSpPr/>
              <p:nvPr/>
            </p:nvSpPr>
            <p:spPr>
              <a:xfrm>
                <a:off x="5486400" y="3600575"/>
                <a:ext cx="466150" cy="244350"/>
              </a:xfrm>
              <a:custGeom>
                <a:avLst/>
                <a:gdLst/>
                <a:ahLst/>
                <a:cxnLst/>
                <a:rect l="l" t="t" r="r" b="b"/>
                <a:pathLst>
                  <a:path w="18646" h="9774" extrusionOk="0">
                    <a:moveTo>
                      <a:pt x="71" y="0"/>
                    </a:moveTo>
                    <a:lnTo>
                      <a:pt x="0" y="9644"/>
                    </a:lnTo>
                    <a:cubicBezTo>
                      <a:pt x="1354" y="9735"/>
                      <a:pt x="2805" y="9774"/>
                      <a:pt x="4291" y="9774"/>
                    </a:cubicBezTo>
                    <a:cubicBezTo>
                      <a:pt x="9073" y="9774"/>
                      <a:pt x="14209" y="9371"/>
                      <a:pt x="17597" y="8990"/>
                    </a:cubicBezTo>
                    <a:lnTo>
                      <a:pt x="18645" y="2358"/>
                    </a:lnTo>
                    <a:lnTo>
                      <a:pt x="71" y="0"/>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44;p29">
                <a:extLst>
                  <a:ext uri="{FF2B5EF4-FFF2-40B4-BE49-F238E27FC236}">
                    <a16:creationId xmlns:a16="http://schemas.microsoft.com/office/drawing/2014/main" id="{399526A3-B6A5-4FF1-A5B2-4DE015DFDF82}"/>
                  </a:ext>
                </a:extLst>
              </p:cNvPr>
              <p:cNvSpPr/>
              <p:nvPr/>
            </p:nvSpPr>
            <p:spPr>
              <a:xfrm>
                <a:off x="4885125" y="5868125"/>
                <a:ext cx="537600" cy="334575"/>
              </a:xfrm>
              <a:custGeom>
                <a:avLst/>
                <a:gdLst/>
                <a:ahLst/>
                <a:cxnLst/>
                <a:rect l="l" t="t" r="r" b="b"/>
                <a:pathLst>
                  <a:path w="21504" h="13383" extrusionOk="0">
                    <a:moveTo>
                      <a:pt x="13323" y="0"/>
                    </a:moveTo>
                    <a:cubicBezTo>
                      <a:pt x="13323" y="0"/>
                      <a:pt x="12014" y="560"/>
                      <a:pt x="7859" y="4143"/>
                    </a:cubicBezTo>
                    <a:cubicBezTo>
                      <a:pt x="7859" y="4143"/>
                      <a:pt x="834" y="5703"/>
                      <a:pt x="84" y="11620"/>
                    </a:cubicBezTo>
                    <a:cubicBezTo>
                      <a:pt x="12" y="12168"/>
                      <a:pt x="0" y="12752"/>
                      <a:pt x="48" y="13383"/>
                    </a:cubicBezTo>
                    <a:lnTo>
                      <a:pt x="20086" y="13383"/>
                    </a:lnTo>
                    <a:cubicBezTo>
                      <a:pt x="20086" y="13383"/>
                      <a:pt x="20312" y="12740"/>
                      <a:pt x="20539" y="11620"/>
                    </a:cubicBezTo>
                    <a:cubicBezTo>
                      <a:pt x="21003" y="9406"/>
                      <a:pt x="21503" y="5274"/>
                      <a:pt x="20312" y="488"/>
                    </a:cubicBezTo>
                    <a:cubicBezTo>
                      <a:pt x="20312" y="488"/>
                      <a:pt x="18750" y="680"/>
                      <a:pt x="17061" y="680"/>
                    </a:cubicBezTo>
                    <a:cubicBezTo>
                      <a:pt x="15599" y="680"/>
                      <a:pt x="14042" y="536"/>
                      <a:pt x="13323"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45;p29">
                <a:extLst>
                  <a:ext uri="{FF2B5EF4-FFF2-40B4-BE49-F238E27FC236}">
                    <a16:creationId xmlns:a16="http://schemas.microsoft.com/office/drawing/2014/main" id="{E5BF1358-E34E-4A6C-A15E-A06D2F9FF9D7}"/>
                  </a:ext>
                </a:extLst>
              </p:cNvPr>
              <p:cNvSpPr/>
              <p:nvPr/>
            </p:nvSpPr>
            <p:spPr>
              <a:xfrm>
                <a:off x="4963400" y="5974675"/>
                <a:ext cx="189925" cy="53900"/>
              </a:xfrm>
              <a:custGeom>
                <a:avLst/>
                <a:gdLst/>
                <a:ahLst/>
                <a:cxnLst/>
                <a:rect l="l" t="t" r="r" b="b"/>
                <a:pathLst>
                  <a:path w="7597" h="2156" extrusionOk="0">
                    <a:moveTo>
                      <a:pt x="3370" y="0"/>
                    </a:moveTo>
                    <a:cubicBezTo>
                      <a:pt x="1370" y="0"/>
                      <a:pt x="1" y="2155"/>
                      <a:pt x="1" y="2155"/>
                    </a:cubicBezTo>
                    <a:lnTo>
                      <a:pt x="1584" y="1358"/>
                    </a:lnTo>
                    <a:cubicBezTo>
                      <a:pt x="1584" y="1358"/>
                      <a:pt x="2253" y="1027"/>
                      <a:pt x="3394" y="1027"/>
                    </a:cubicBezTo>
                    <a:cubicBezTo>
                      <a:pt x="3672" y="1027"/>
                      <a:pt x="3979" y="1047"/>
                      <a:pt x="4311" y="1096"/>
                    </a:cubicBezTo>
                    <a:cubicBezTo>
                      <a:pt x="5073" y="1215"/>
                      <a:pt x="5716" y="1501"/>
                      <a:pt x="6144" y="1751"/>
                    </a:cubicBezTo>
                    <a:cubicBezTo>
                      <a:pt x="6440" y="1917"/>
                      <a:pt x="6755" y="2007"/>
                      <a:pt x="7068" y="2007"/>
                    </a:cubicBezTo>
                    <a:cubicBezTo>
                      <a:pt x="7246" y="2007"/>
                      <a:pt x="7424" y="1978"/>
                      <a:pt x="7597" y="1917"/>
                    </a:cubicBezTo>
                    <a:cubicBezTo>
                      <a:pt x="7597" y="1917"/>
                      <a:pt x="6156" y="0"/>
                      <a:pt x="3370"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46;p29">
                <a:extLst>
                  <a:ext uri="{FF2B5EF4-FFF2-40B4-BE49-F238E27FC236}">
                    <a16:creationId xmlns:a16="http://schemas.microsoft.com/office/drawing/2014/main" id="{871CFE3D-6949-4998-9BDD-92EC1F2C7FC2}"/>
                  </a:ext>
                </a:extLst>
              </p:cNvPr>
              <p:cNvSpPr/>
              <p:nvPr/>
            </p:nvSpPr>
            <p:spPr>
              <a:xfrm>
                <a:off x="5026800" y="5947875"/>
                <a:ext cx="189925" cy="53900"/>
              </a:xfrm>
              <a:custGeom>
                <a:avLst/>
                <a:gdLst/>
                <a:ahLst/>
                <a:cxnLst/>
                <a:rect l="l" t="t" r="r" b="b"/>
                <a:pathLst>
                  <a:path w="7597" h="2156" extrusionOk="0">
                    <a:moveTo>
                      <a:pt x="3384" y="1"/>
                    </a:moveTo>
                    <a:cubicBezTo>
                      <a:pt x="3376" y="1"/>
                      <a:pt x="3367" y="1"/>
                      <a:pt x="3358" y="1"/>
                    </a:cubicBezTo>
                    <a:cubicBezTo>
                      <a:pt x="1358" y="1"/>
                      <a:pt x="1" y="2156"/>
                      <a:pt x="1" y="2156"/>
                    </a:cubicBezTo>
                    <a:lnTo>
                      <a:pt x="1584" y="1346"/>
                    </a:lnTo>
                    <a:cubicBezTo>
                      <a:pt x="1584" y="1346"/>
                      <a:pt x="2247" y="1026"/>
                      <a:pt x="3372" y="1026"/>
                    </a:cubicBezTo>
                    <a:cubicBezTo>
                      <a:pt x="3653" y="1026"/>
                      <a:pt x="3963" y="1046"/>
                      <a:pt x="4299" y="1096"/>
                    </a:cubicBezTo>
                    <a:cubicBezTo>
                      <a:pt x="5073" y="1203"/>
                      <a:pt x="5704" y="1489"/>
                      <a:pt x="6144" y="1751"/>
                    </a:cubicBezTo>
                    <a:cubicBezTo>
                      <a:pt x="6427" y="1915"/>
                      <a:pt x="6732" y="1999"/>
                      <a:pt x="7041" y="1999"/>
                    </a:cubicBezTo>
                    <a:cubicBezTo>
                      <a:pt x="7227" y="1999"/>
                      <a:pt x="7413" y="1969"/>
                      <a:pt x="7597" y="1906"/>
                    </a:cubicBezTo>
                    <a:cubicBezTo>
                      <a:pt x="7597" y="1906"/>
                      <a:pt x="6153" y="1"/>
                      <a:pt x="338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47;p29">
                <a:extLst>
                  <a:ext uri="{FF2B5EF4-FFF2-40B4-BE49-F238E27FC236}">
                    <a16:creationId xmlns:a16="http://schemas.microsoft.com/office/drawing/2014/main" id="{7B1ECE32-EC81-40FA-B709-A9D4CD044AE3}"/>
                  </a:ext>
                </a:extLst>
              </p:cNvPr>
              <p:cNvSpPr/>
              <p:nvPr/>
            </p:nvSpPr>
            <p:spPr>
              <a:xfrm>
                <a:off x="5075325" y="5916625"/>
                <a:ext cx="189925" cy="53900"/>
              </a:xfrm>
              <a:custGeom>
                <a:avLst/>
                <a:gdLst/>
                <a:ahLst/>
                <a:cxnLst/>
                <a:rect l="l" t="t" r="r" b="b"/>
                <a:pathLst>
                  <a:path w="7597" h="2156" extrusionOk="0">
                    <a:moveTo>
                      <a:pt x="3370" y="1"/>
                    </a:moveTo>
                    <a:cubicBezTo>
                      <a:pt x="1370" y="1"/>
                      <a:pt x="0" y="2156"/>
                      <a:pt x="0" y="2156"/>
                    </a:cubicBezTo>
                    <a:lnTo>
                      <a:pt x="1584" y="1358"/>
                    </a:lnTo>
                    <a:cubicBezTo>
                      <a:pt x="1584" y="1358"/>
                      <a:pt x="2253" y="1027"/>
                      <a:pt x="3394" y="1027"/>
                    </a:cubicBezTo>
                    <a:cubicBezTo>
                      <a:pt x="3672" y="1027"/>
                      <a:pt x="3979" y="1047"/>
                      <a:pt x="4311" y="1096"/>
                    </a:cubicBezTo>
                    <a:cubicBezTo>
                      <a:pt x="5073" y="1203"/>
                      <a:pt x="5715" y="1501"/>
                      <a:pt x="6144" y="1751"/>
                    </a:cubicBezTo>
                    <a:cubicBezTo>
                      <a:pt x="6434" y="1914"/>
                      <a:pt x="6742" y="1999"/>
                      <a:pt x="7049" y="1999"/>
                    </a:cubicBezTo>
                    <a:cubicBezTo>
                      <a:pt x="7234" y="1999"/>
                      <a:pt x="7418" y="1968"/>
                      <a:pt x="7597" y="1906"/>
                    </a:cubicBezTo>
                    <a:cubicBezTo>
                      <a:pt x="7597" y="1906"/>
                      <a:pt x="6156" y="1"/>
                      <a:pt x="3370"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48;p29">
                <a:extLst>
                  <a:ext uri="{FF2B5EF4-FFF2-40B4-BE49-F238E27FC236}">
                    <a16:creationId xmlns:a16="http://schemas.microsoft.com/office/drawing/2014/main" id="{EE75F539-83EB-482E-A490-CE4F8FD013E3}"/>
                  </a:ext>
                </a:extLst>
              </p:cNvPr>
              <p:cNvSpPr/>
              <p:nvPr/>
            </p:nvSpPr>
            <p:spPr>
              <a:xfrm>
                <a:off x="4885125" y="6158625"/>
                <a:ext cx="513475" cy="44075"/>
              </a:xfrm>
              <a:custGeom>
                <a:avLst/>
                <a:gdLst/>
                <a:ahLst/>
                <a:cxnLst/>
                <a:rect l="l" t="t" r="r" b="b"/>
                <a:pathLst>
                  <a:path w="20539" h="1763" extrusionOk="0">
                    <a:moveTo>
                      <a:pt x="84" y="0"/>
                    </a:moveTo>
                    <a:cubicBezTo>
                      <a:pt x="12" y="548"/>
                      <a:pt x="0" y="1132"/>
                      <a:pt x="48" y="1763"/>
                    </a:cubicBezTo>
                    <a:lnTo>
                      <a:pt x="20086" y="1763"/>
                    </a:lnTo>
                    <a:cubicBezTo>
                      <a:pt x="20086" y="1763"/>
                      <a:pt x="20312" y="1120"/>
                      <a:pt x="2053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49;p29">
                <a:extLst>
                  <a:ext uri="{FF2B5EF4-FFF2-40B4-BE49-F238E27FC236}">
                    <a16:creationId xmlns:a16="http://schemas.microsoft.com/office/drawing/2014/main" id="{16EDD6F2-2F68-4D85-9511-93EDBD62A2CB}"/>
                  </a:ext>
                </a:extLst>
              </p:cNvPr>
              <p:cNvSpPr/>
              <p:nvPr/>
            </p:nvSpPr>
            <p:spPr>
              <a:xfrm>
                <a:off x="5476575" y="713025"/>
                <a:ext cx="1288875" cy="1813025"/>
              </a:xfrm>
              <a:custGeom>
                <a:avLst/>
                <a:gdLst/>
                <a:ahLst/>
                <a:cxnLst/>
                <a:rect l="l" t="t" r="r" b="b"/>
                <a:pathLst>
                  <a:path w="51555" h="72521" extrusionOk="0">
                    <a:moveTo>
                      <a:pt x="17169" y="0"/>
                    </a:moveTo>
                    <a:cubicBezTo>
                      <a:pt x="17169" y="0"/>
                      <a:pt x="14704" y="441"/>
                      <a:pt x="11585" y="1203"/>
                    </a:cubicBezTo>
                    <a:cubicBezTo>
                      <a:pt x="11037" y="1334"/>
                      <a:pt x="10466" y="1476"/>
                      <a:pt x="9894" y="1631"/>
                    </a:cubicBezTo>
                    <a:cubicBezTo>
                      <a:pt x="8870" y="1893"/>
                      <a:pt x="7823" y="2191"/>
                      <a:pt x="6775" y="2500"/>
                    </a:cubicBezTo>
                    <a:cubicBezTo>
                      <a:pt x="6227" y="2679"/>
                      <a:pt x="5691" y="2846"/>
                      <a:pt x="5167" y="3036"/>
                    </a:cubicBezTo>
                    <a:cubicBezTo>
                      <a:pt x="3191" y="3703"/>
                      <a:pt x="1405" y="4465"/>
                      <a:pt x="274" y="5275"/>
                    </a:cubicBezTo>
                    <a:cubicBezTo>
                      <a:pt x="167" y="5346"/>
                      <a:pt x="83" y="5406"/>
                      <a:pt x="0" y="5477"/>
                    </a:cubicBezTo>
                    <a:cubicBezTo>
                      <a:pt x="0" y="5477"/>
                      <a:pt x="167" y="7680"/>
                      <a:pt x="667" y="11561"/>
                    </a:cubicBezTo>
                    <a:cubicBezTo>
                      <a:pt x="786" y="12442"/>
                      <a:pt x="905" y="13418"/>
                      <a:pt x="1060" y="14466"/>
                    </a:cubicBezTo>
                    <a:cubicBezTo>
                      <a:pt x="1203" y="15431"/>
                      <a:pt x="1357" y="16443"/>
                      <a:pt x="1512" y="17538"/>
                    </a:cubicBezTo>
                    <a:cubicBezTo>
                      <a:pt x="1762" y="19157"/>
                      <a:pt x="2060" y="20931"/>
                      <a:pt x="2393" y="22824"/>
                    </a:cubicBezTo>
                    <a:cubicBezTo>
                      <a:pt x="2560" y="23836"/>
                      <a:pt x="2750" y="24884"/>
                      <a:pt x="2953" y="25968"/>
                    </a:cubicBezTo>
                    <a:cubicBezTo>
                      <a:pt x="3012" y="26265"/>
                      <a:pt x="3072" y="26575"/>
                      <a:pt x="3120" y="26884"/>
                    </a:cubicBezTo>
                    <a:cubicBezTo>
                      <a:pt x="3310" y="27896"/>
                      <a:pt x="3524" y="28932"/>
                      <a:pt x="3739" y="30004"/>
                    </a:cubicBezTo>
                    <a:cubicBezTo>
                      <a:pt x="4096" y="31778"/>
                      <a:pt x="4477" y="33623"/>
                      <a:pt x="4905" y="35540"/>
                    </a:cubicBezTo>
                    <a:cubicBezTo>
                      <a:pt x="5132" y="36588"/>
                      <a:pt x="5382" y="37671"/>
                      <a:pt x="5632" y="38755"/>
                    </a:cubicBezTo>
                    <a:cubicBezTo>
                      <a:pt x="5679" y="38957"/>
                      <a:pt x="5727" y="39160"/>
                      <a:pt x="5775" y="39362"/>
                    </a:cubicBezTo>
                    <a:cubicBezTo>
                      <a:pt x="6025" y="40398"/>
                      <a:pt x="6275" y="41446"/>
                      <a:pt x="6537" y="42505"/>
                    </a:cubicBezTo>
                    <a:cubicBezTo>
                      <a:pt x="7049" y="44601"/>
                      <a:pt x="7596" y="46756"/>
                      <a:pt x="8204" y="48959"/>
                    </a:cubicBezTo>
                    <a:cubicBezTo>
                      <a:pt x="8132" y="49828"/>
                      <a:pt x="8049" y="50780"/>
                      <a:pt x="7894" y="51768"/>
                    </a:cubicBezTo>
                    <a:cubicBezTo>
                      <a:pt x="7894" y="51792"/>
                      <a:pt x="7894" y="51816"/>
                      <a:pt x="7894" y="51840"/>
                    </a:cubicBezTo>
                    <a:cubicBezTo>
                      <a:pt x="7775" y="52768"/>
                      <a:pt x="7608" y="53733"/>
                      <a:pt x="7430" y="54733"/>
                    </a:cubicBezTo>
                    <a:cubicBezTo>
                      <a:pt x="7406" y="54840"/>
                      <a:pt x="7394" y="54947"/>
                      <a:pt x="7370" y="55043"/>
                    </a:cubicBezTo>
                    <a:cubicBezTo>
                      <a:pt x="7108" y="56483"/>
                      <a:pt x="6799" y="58019"/>
                      <a:pt x="6453" y="59615"/>
                    </a:cubicBezTo>
                    <a:cubicBezTo>
                      <a:pt x="6168" y="60889"/>
                      <a:pt x="5870" y="62210"/>
                      <a:pt x="5560" y="63544"/>
                    </a:cubicBezTo>
                    <a:cubicBezTo>
                      <a:pt x="5334" y="64520"/>
                      <a:pt x="5108" y="65484"/>
                      <a:pt x="4870" y="66473"/>
                    </a:cubicBezTo>
                    <a:cubicBezTo>
                      <a:pt x="4394" y="68461"/>
                      <a:pt x="3905" y="70485"/>
                      <a:pt x="3417" y="72521"/>
                    </a:cubicBezTo>
                    <a:lnTo>
                      <a:pt x="43220" y="72521"/>
                    </a:lnTo>
                    <a:lnTo>
                      <a:pt x="41851" y="66508"/>
                    </a:lnTo>
                    <a:lnTo>
                      <a:pt x="41196" y="63603"/>
                    </a:lnTo>
                    <a:lnTo>
                      <a:pt x="40243" y="59424"/>
                    </a:lnTo>
                    <a:lnTo>
                      <a:pt x="39184" y="54804"/>
                    </a:lnTo>
                    <a:lnTo>
                      <a:pt x="38529" y="51899"/>
                    </a:lnTo>
                    <a:lnTo>
                      <a:pt x="38183" y="50399"/>
                    </a:lnTo>
                    <a:lnTo>
                      <a:pt x="39886" y="42565"/>
                    </a:lnTo>
                    <a:lnTo>
                      <a:pt x="40136" y="41410"/>
                    </a:lnTo>
                    <a:lnTo>
                      <a:pt x="40553" y="39457"/>
                    </a:lnTo>
                    <a:lnTo>
                      <a:pt x="40827" y="38183"/>
                    </a:lnTo>
                    <a:lnTo>
                      <a:pt x="42613" y="30004"/>
                    </a:lnTo>
                    <a:lnTo>
                      <a:pt x="43291" y="26861"/>
                    </a:lnTo>
                    <a:lnTo>
                      <a:pt x="44244" y="22443"/>
                    </a:lnTo>
                    <a:lnTo>
                      <a:pt x="51554" y="14466"/>
                    </a:lnTo>
                    <a:lnTo>
                      <a:pt x="47589" y="7001"/>
                    </a:lnTo>
                    <a:lnTo>
                      <a:pt x="45577" y="6298"/>
                    </a:lnTo>
                    <a:lnTo>
                      <a:pt x="43565" y="5596"/>
                    </a:lnTo>
                    <a:lnTo>
                      <a:pt x="42458" y="5203"/>
                    </a:lnTo>
                    <a:lnTo>
                      <a:pt x="37517" y="3465"/>
                    </a:lnTo>
                    <a:lnTo>
                      <a:pt x="37386" y="3417"/>
                    </a:lnTo>
                    <a:lnTo>
                      <a:pt x="33469" y="2036"/>
                    </a:lnTo>
                    <a:lnTo>
                      <a:pt x="29730" y="738"/>
                    </a:lnTo>
                    <a:cubicBezTo>
                      <a:pt x="29730" y="738"/>
                      <a:pt x="28676" y="1092"/>
                      <a:pt x="26213" y="1092"/>
                    </a:cubicBezTo>
                    <a:cubicBezTo>
                      <a:pt x="24202" y="1092"/>
                      <a:pt x="21252" y="856"/>
                      <a:pt x="17169"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50;p29">
                <a:extLst>
                  <a:ext uri="{FF2B5EF4-FFF2-40B4-BE49-F238E27FC236}">
                    <a16:creationId xmlns:a16="http://schemas.microsoft.com/office/drawing/2014/main" id="{C2EE9F2F-F448-49E1-9C6D-61F9A7FD0C40}"/>
                  </a:ext>
                </a:extLst>
              </p:cNvPr>
              <p:cNvSpPr/>
              <p:nvPr/>
            </p:nvSpPr>
            <p:spPr>
              <a:xfrm>
                <a:off x="5532825" y="855900"/>
                <a:ext cx="82475" cy="82775"/>
              </a:xfrm>
              <a:custGeom>
                <a:avLst/>
                <a:gdLst/>
                <a:ahLst/>
                <a:cxnLst/>
                <a:rect l="l" t="t" r="r" b="b"/>
                <a:pathLst>
                  <a:path w="3299" h="3311" extrusionOk="0">
                    <a:moveTo>
                      <a:pt x="1643" y="0"/>
                    </a:moveTo>
                    <a:cubicBezTo>
                      <a:pt x="739" y="0"/>
                      <a:pt x="0" y="738"/>
                      <a:pt x="0" y="1655"/>
                    </a:cubicBezTo>
                    <a:cubicBezTo>
                      <a:pt x="0" y="2560"/>
                      <a:pt x="739" y="3310"/>
                      <a:pt x="1643" y="3310"/>
                    </a:cubicBezTo>
                    <a:cubicBezTo>
                      <a:pt x="2560" y="3310"/>
                      <a:pt x="3298" y="2560"/>
                      <a:pt x="3298" y="1655"/>
                    </a:cubicBezTo>
                    <a:cubicBezTo>
                      <a:pt x="3298" y="738"/>
                      <a:pt x="2560" y="0"/>
                      <a:pt x="1643"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51;p29">
                <a:extLst>
                  <a:ext uri="{FF2B5EF4-FFF2-40B4-BE49-F238E27FC236}">
                    <a16:creationId xmlns:a16="http://schemas.microsoft.com/office/drawing/2014/main" id="{3C379092-581D-4D43-9299-926EA218AB4C}"/>
                  </a:ext>
                </a:extLst>
              </p:cNvPr>
              <p:cNvSpPr/>
              <p:nvPr/>
            </p:nvSpPr>
            <p:spPr>
              <a:xfrm>
                <a:off x="5645925" y="753800"/>
                <a:ext cx="78025" cy="44075"/>
              </a:xfrm>
              <a:custGeom>
                <a:avLst/>
                <a:gdLst/>
                <a:ahLst/>
                <a:cxnLst/>
                <a:rect l="l" t="t" r="r" b="b"/>
                <a:pathLst>
                  <a:path w="3121" h="1763" extrusionOk="0">
                    <a:moveTo>
                      <a:pt x="3120" y="0"/>
                    </a:moveTo>
                    <a:cubicBezTo>
                      <a:pt x="2096" y="262"/>
                      <a:pt x="1049" y="560"/>
                      <a:pt x="1" y="869"/>
                    </a:cubicBezTo>
                    <a:cubicBezTo>
                      <a:pt x="287" y="1405"/>
                      <a:pt x="846" y="1762"/>
                      <a:pt x="1477" y="1762"/>
                    </a:cubicBezTo>
                    <a:cubicBezTo>
                      <a:pt x="2382" y="1762"/>
                      <a:pt x="3120" y="1024"/>
                      <a:pt x="3120" y="119"/>
                    </a:cubicBezTo>
                    <a:cubicBezTo>
                      <a:pt x="3120" y="72"/>
                      <a:pt x="3120" y="36"/>
                      <a:pt x="3120"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52;p29">
                <a:extLst>
                  <a:ext uri="{FF2B5EF4-FFF2-40B4-BE49-F238E27FC236}">
                    <a16:creationId xmlns:a16="http://schemas.microsoft.com/office/drawing/2014/main" id="{54BDCBB5-4EA2-4543-86AF-BAD774321A82}"/>
                  </a:ext>
                </a:extLst>
              </p:cNvPr>
              <p:cNvSpPr/>
              <p:nvPr/>
            </p:nvSpPr>
            <p:spPr>
              <a:xfrm>
                <a:off x="5725100" y="967500"/>
                <a:ext cx="82475" cy="82775"/>
              </a:xfrm>
              <a:custGeom>
                <a:avLst/>
                <a:gdLst/>
                <a:ahLst/>
                <a:cxnLst/>
                <a:rect l="l" t="t" r="r" b="b"/>
                <a:pathLst>
                  <a:path w="3299" h="3311" extrusionOk="0">
                    <a:moveTo>
                      <a:pt x="1644" y="1"/>
                    </a:moveTo>
                    <a:cubicBezTo>
                      <a:pt x="739" y="1"/>
                      <a:pt x="1" y="739"/>
                      <a:pt x="1" y="1656"/>
                    </a:cubicBezTo>
                    <a:cubicBezTo>
                      <a:pt x="1" y="2573"/>
                      <a:pt x="739" y="3311"/>
                      <a:pt x="1644" y="3311"/>
                    </a:cubicBezTo>
                    <a:cubicBezTo>
                      <a:pt x="2561" y="3311"/>
                      <a:pt x="3299" y="2573"/>
                      <a:pt x="3299" y="1656"/>
                    </a:cubicBezTo>
                    <a:cubicBezTo>
                      <a:pt x="3299" y="739"/>
                      <a:pt x="2561" y="1"/>
                      <a:pt x="164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53;p29">
                <a:extLst>
                  <a:ext uri="{FF2B5EF4-FFF2-40B4-BE49-F238E27FC236}">
                    <a16:creationId xmlns:a16="http://schemas.microsoft.com/office/drawing/2014/main" id="{0FEF0BFC-C992-48A4-9DBC-B6673AD5157D}"/>
                  </a:ext>
                </a:extLst>
              </p:cNvPr>
              <p:cNvSpPr/>
              <p:nvPr/>
            </p:nvSpPr>
            <p:spPr>
              <a:xfrm>
                <a:off x="5607825" y="1135400"/>
                <a:ext cx="82475" cy="82750"/>
              </a:xfrm>
              <a:custGeom>
                <a:avLst/>
                <a:gdLst/>
                <a:ahLst/>
                <a:cxnLst/>
                <a:rect l="l" t="t" r="r" b="b"/>
                <a:pathLst>
                  <a:path w="3299" h="3310" extrusionOk="0">
                    <a:moveTo>
                      <a:pt x="1656" y="0"/>
                    </a:moveTo>
                    <a:cubicBezTo>
                      <a:pt x="739" y="0"/>
                      <a:pt x="1" y="738"/>
                      <a:pt x="1" y="1655"/>
                    </a:cubicBezTo>
                    <a:cubicBezTo>
                      <a:pt x="1" y="2560"/>
                      <a:pt x="739" y="3310"/>
                      <a:pt x="1656" y="3310"/>
                    </a:cubicBezTo>
                    <a:cubicBezTo>
                      <a:pt x="2561" y="3310"/>
                      <a:pt x="3299" y="2560"/>
                      <a:pt x="3299" y="1655"/>
                    </a:cubicBezTo>
                    <a:cubicBezTo>
                      <a:pt x="3299" y="738"/>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54;p29">
                <a:extLst>
                  <a:ext uri="{FF2B5EF4-FFF2-40B4-BE49-F238E27FC236}">
                    <a16:creationId xmlns:a16="http://schemas.microsoft.com/office/drawing/2014/main" id="{02E99062-EFE2-4301-B63D-20B9282AD6F3}"/>
                  </a:ext>
                </a:extLst>
              </p:cNvPr>
              <p:cNvSpPr/>
              <p:nvPr/>
            </p:nvSpPr>
            <p:spPr>
              <a:xfrm>
                <a:off x="5536400" y="1283625"/>
                <a:ext cx="37525" cy="78600"/>
              </a:xfrm>
              <a:custGeom>
                <a:avLst/>
                <a:gdLst/>
                <a:ahLst/>
                <a:cxnLst/>
                <a:rect l="l" t="t" r="r" b="b"/>
                <a:pathLst>
                  <a:path w="1501" h="3144" extrusionOk="0">
                    <a:moveTo>
                      <a:pt x="0" y="0"/>
                    </a:moveTo>
                    <a:lnTo>
                      <a:pt x="0" y="0"/>
                    </a:lnTo>
                    <a:cubicBezTo>
                      <a:pt x="167" y="1012"/>
                      <a:pt x="357" y="2060"/>
                      <a:pt x="560" y="3144"/>
                    </a:cubicBezTo>
                    <a:cubicBezTo>
                      <a:pt x="1119" y="2870"/>
                      <a:pt x="1500" y="2310"/>
                      <a:pt x="1500" y="1643"/>
                    </a:cubicBezTo>
                    <a:cubicBezTo>
                      <a:pt x="1500" y="786"/>
                      <a:pt x="846" y="72"/>
                      <a:pt x="0"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55;p29">
                <a:extLst>
                  <a:ext uri="{FF2B5EF4-FFF2-40B4-BE49-F238E27FC236}">
                    <a16:creationId xmlns:a16="http://schemas.microsoft.com/office/drawing/2014/main" id="{788533AA-855F-42FF-BD3C-2ABDB9978A7D}"/>
                  </a:ext>
                </a:extLst>
              </p:cNvPr>
              <p:cNvSpPr/>
              <p:nvPr/>
            </p:nvSpPr>
            <p:spPr>
              <a:xfrm>
                <a:off x="5864700" y="1242250"/>
                <a:ext cx="82475" cy="82475"/>
              </a:xfrm>
              <a:custGeom>
                <a:avLst/>
                <a:gdLst/>
                <a:ahLst/>
                <a:cxnLst/>
                <a:rect l="l" t="t" r="r" b="b"/>
                <a:pathLst>
                  <a:path w="3299" h="3299" extrusionOk="0">
                    <a:moveTo>
                      <a:pt x="1656" y="0"/>
                    </a:moveTo>
                    <a:cubicBezTo>
                      <a:pt x="739" y="0"/>
                      <a:pt x="1" y="739"/>
                      <a:pt x="1" y="1655"/>
                    </a:cubicBezTo>
                    <a:cubicBezTo>
                      <a:pt x="1" y="2560"/>
                      <a:pt x="739" y="3298"/>
                      <a:pt x="1656" y="3298"/>
                    </a:cubicBezTo>
                    <a:cubicBezTo>
                      <a:pt x="2561" y="3298"/>
                      <a:pt x="3299" y="2560"/>
                      <a:pt x="3299" y="1655"/>
                    </a:cubicBezTo>
                    <a:cubicBezTo>
                      <a:pt x="3299" y="739"/>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56;p29">
                <a:extLst>
                  <a:ext uri="{FF2B5EF4-FFF2-40B4-BE49-F238E27FC236}">
                    <a16:creationId xmlns:a16="http://schemas.microsoft.com/office/drawing/2014/main" id="{BF1C5AEC-C1D4-4739-BB40-65FCB666110D}"/>
                  </a:ext>
                </a:extLst>
              </p:cNvPr>
              <p:cNvSpPr/>
              <p:nvPr/>
            </p:nvSpPr>
            <p:spPr>
              <a:xfrm>
                <a:off x="6535925" y="843100"/>
                <a:ext cx="80100" cy="54200"/>
              </a:xfrm>
              <a:custGeom>
                <a:avLst/>
                <a:gdLst/>
                <a:ahLst/>
                <a:cxnLst/>
                <a:rect l="l" t="t" r="r" b="b"/>
                <a:pathLst>
                  <a:path w="3204" h="2168" extrusionOk="0">
                    <a:moveTo>
                      <a:pt x="84" y="0"/>
                    </a:moveTo>
                    <a:cubicBezTo>
                      <a:pt x="36" y="167"/>
                      <a:pt x="0" y="334"/>
                      <a:pt x="0" y="512"/>
                    </a:cubicBezTo>
                    <a:cubicBezTo>
                      <a:pt x="0" y="1417"/>
                      <a:pt x="751" y="2167"/>
                      <a:pt x="1655" y="2167"/>
                    </a:cubicBezTo>
                    <a:cubicBezTo>
                      <a:pt x="2370" y="2167"/>
                      <a:pt x="2965" y="1715"/>
                      <a:pt x="3203" y="1095"/>
                    </a:cubicBezTo>
                    <a:lnTo>
                      <a:pt x="1191" y="393"/>
                    </a:lnTo>
                    <a:lnTo>
                      <a:pt x="84" y="0"/>
                    </a:ln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57;p29">
                <a:extLst>
                  <a:ext uri="{FF2B5EF4-FFF2-40B4-BE49-F238E27FC236}">
                    <a16:creationId xmlns:a16="http://schemas.microsoft.com/office/drawing/2014/main" id="{424F4039-DAF9-47DB-B119-AB05DB23273D}"/>
                  </a:ext>
                </a:extLst>
              </p:cNvPr>
              <p:cNvSpPr/>
              <p:nvPr/>
            </p:nvSpPr>
            <p:spPr>
              <a:xfrm>
                <a:off x="5682850" y="1398225"/>
                <a:ext cx="82475" cy="82475"/>
              </a:xfrm>
              <a:custGeom>
                <a:avLst/>
                <a:gdLst/>
                <a:ahLst/>
                <a:cxnLst/>
                <a:rect l="l" t="t" r="r" b="b"/>
                <a:pathLst>
                  <a:path w="3299" h="3299" extrusionOk="0">
                    <a:moveTo>
                      <a:pt x="1655" y="0"/>
                    </a:moveTo>
                    <a:cubicBezTo>
                      <a:pt x="738" y="0"/>
                      <a:pt x="0" y="738"/>
                      <a:pt x="0" y="1643"/>
                    </a:cubicBezTo>
                    <a:cubicBezTo>
                      <a:pt x="0" y="2560"/>
                      <a:pt x="738" y="3298"/>
                      <a:pt x="1655" y="3298"/>
                    </a:cubicBezTo>
                    <a:cubicBezTo>
                      <a:pt x="2560" y="3298"/>
                      <a:pt x="3298" y="2560"/>
                      <a:pt x="3298" y="1643"/>
                    </a:cubicBezTo>
                    <a:cubicBezTo>
                      <a:pt x="3298" y="738"/>
                      <a:pt x="2560"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58;p29">
                <a:extLst>
                  <a:ext uri="{FF2B5EF4-FFF2-40B4-BE49-F238E27FC236}">
                    <a16:creationId xmlns:a16="http://schemas.microsoft.com/office/drawing/2014/main" id="{9F313DB3-E8D6-4C80-8FDC-432B097E0976}"/>
                  </a:ext>
                </a:extLst>
              </p:cNvPr>
              <p:cNvSpPr/>
              <p:nvPr/>
            </p:nvSpPr>
            <p:spPr>
              <a:xfrm>
                <a:off x="5958175" y="1482450"/>
                <a:ext cx="82475" cy="82475"/>
              </a:xfrm>
              <a:custGeom>
                <a:avLst/>
                <a:gdLst/>
                <a:ahLst/>
                <a:cxnLst/>
                <a:rect l="l" t="t" r="r" b="b"/>
                <a:pathLst>
                  <a:path w="3299" h="3299" extrusionOk="0">
                    <a:moveTo>
                      <a:pt x="1643" y="1"/>
                    </a:moveTo>
                    <a:cubicBezTo>
                      <a:pt x="739" y="1"/>
                      <a:pt x="0" y="739"/>
                      <a:pt x="0" y="1644"/>
                    </a:cubicBezTo>
                    <a:cubicBezTo>
                      <a:pt x="0" y="2561"/>
                      <a:pt x="739" y="3299"/>
                      <a:pt x="1643" y="3299"/>
                    </a:cubicBezTo>
                    <a:cubicBezTo>
                      <a:pt x="2560" y="3299"/>
                      <a:pt x="3298" y="2561"/>
                      <a:pt x="3298" y="1644"/>
                    </a:cubicBezTo>
                    <a:cubicBezTo>
                      <a:pt x="3298" y="739"/>
                      <a:pt x="2560" y="1"/>
                      <a:pt x="164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59;p29">
                <a:extLst>
                  <a:ext uri="{FF2B5EF4-FFF2-40B4-BE49-F238E27FC236}">
                    <a16:creationId xmlns:a16="http://schemas.microsoft.com/office/drawing/2014/main" id="{0445EA59-C7FD-4D84-AFE2-776BB61E9FDA}"/>
                  </a:ext>
                </a:extLst>
              </p:cNvPr>
              <p:cNvSpPr/>
              <p:nvPr/>
            </p:nvSpPr>
            <p:spPr>
              <a:xfrm>
                <a:off x="6449900" y="1667300"/>
                <a:ext cx="47350" cy="80975"/>
              </a:xfrm>
              <a:custGeom>
                <a:avLst/>
                <a:gdLst/>
                <a:ahLst/>
                <a:cxnLst/>
                <a:rect l="l" t="t" r="r" b="b"/>
                <a:pathLst>
                  <a:path w="1894" h="3239" extrusionOk="0">
                    <a:moveTo>
                      <a:pt x="1656" y="0"/>
                    </a:moveTo>
                    <a:cubicBezTo>
                      <a:pt x="739" y="0"/>
                      <a:pt x="1" y="739"/>
                      <a:pt x="1" y="1644"/>
                    </a:cubicBezTo>
                    <a:cubicBezTo>
                      <a:pt x="1" y="2406"/>
                      <a:pt x="501" y="3037"/>
                      <a:pt x="1203" y="3239"/>
                    </a:cubicBezTo>
                    <a:lnTo>
                      <a:pt x="1620" y="1286"/>
                    </a:lnTo>
                    <a:lnTo>
                      <a:pt x="1894" y="12"/>
                    </a:lnTo>
                    <a:cubicBezTo>
                      <a:pt x="1822" y="0"/>
                      <a:pt x="1739"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60;p29">
                <a:extLst>
                  <a:ext uri="{FF2B5EF4-FFF2-40B4-BE49-F238E27FC236}">
                    <a16:creationId xmlns:a16="http://schemas.microsoft.com/office/drawing/2014/main" id="{364CCED9-DDC5-4167-A403-CE2F5F256BC5}"/>
                  </a:ext>
                </a:extLst>
              </p:cNvPr>
              <p:cNvSpPr/>
              <p:nvPr/>
            </p:nvSpPr>
            <p:spPr>
              <a:xfrm>
                <a:off x="5599200" y="1600625"/>
                <a:ext cx="49725" cy="81275"/>
              </a:xfrm>
              <a:custGeom>
                <a:avLst/>
                <a:gdLst/>
                <a:ahLst/>
                <a:cxnLst/>
                <a:rect l="l" t="t" r="r" b="b"/>
                <a:pathLst>
                  <a:path w="1989" h="3251" extrusionOk="0">
                    <a:moveTo>
                      <a:pt x="346" y="0"/>
                    </a:moveTo>
                    <a:cubicBezTo>
                      <a:pt x="227" y="0"/>
                      <a:pt x="108" y="12"/>
                      <a:pt x="0" y="36"/>
                    </a:cubicBezTo>
                    <a:cubicBezTo>
                      <a:pt x="227" y="1084"/>
                      <a:pt x="477" y="2167"/>
                      <a:pt x="727" y="3251"/>
                    </a:cubicBezTo>
                    <a:cubicBezTo>
                      <a:pt x="1465" y="3084"/>
                      <a:pt x="1989" y="2429"/>
                      <a:pt x="1989" y="1655"/>
                    </a:cubicBezTo>
                    <a:cubicBezTo>
                      <a:pt x="1989" y="739"/>
                      <a:pt x="1251" y="0"/>
                      <a:pt x="34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61;p29">
                <a:extLst>
                  <a:ext uri="{FF2B5EF4-FFF2-40B4-BE49-F238E27FC236}">
                    <a16:creationId xmlns:a16="http://schemas.microsoft.com/office/drawing/2014/main" id="{731B3F7E-8502-4CA5-9A5F-BAFE239FEFAE}"/>
                  </a:ext>
                </a:extLst>
              </p:cNvPr>
              <p:cNvSpPr/>
              <p:nvPr/>
            </p:nvSpPr>
            <p:spPr>
              <a:xfrm>
                <a:off x="6244525" y="1546450"/>
                <a:ext cx="82475" cy="82475"/>
              </a:xfrm>
              <a:custGeom>
                <a:avLst/>
                <a:gdLst/>
                <a:ahLst/>
                <a:cxnLst/>
                <a:rect l="l" t="t" r="r" b="b"/>
                <a:pathLst>
                  <a:path w="3299" h="3299" extrusionOk="0">
                    <a:moveTo>
                      <a:pt x="1655" y="1"/>
                    </a:moveTo>
                    <a:cubicBezTo>
                      <a:pt x="738" y="1"/>
                      <a:pt x="0" y="739"/>
                      <a:pt x="0" y="1656"/>
                    </a:cubicBezTo>
                    <a:cubicBezTo>
                      <a:pt x="0" y="2560"/>
                      <a:pt x="738" y="3299"/>
                      <a:pt x="1655" y="3299"/>
                    </a:cubicBezTo>
                    <a:cubicBezTo>
                      <a:pt x="2560" y="3299"/>
                      <a:pt x="3298" y="2560"/>
                      <a:pt x="3298" y="1656"/>
                    </a:cubicBezTo>
                    <a:cubicBezTo>
                      <a:pt x="3298" y="739"/>
                      <a:pt x="2560"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62;p29">
                <a:extLst>
                  <a:ext uri="{FF2B5EF4-FFF2-40B4-BE49-F238E27FC236}">
                    <a16:creationId xmlns:a16="http://schemas.microsoft.com/office/drawing/2014/main" id="{9FC3CB4E-E24D-4CC5-BCB8-2FF6892AF6FA}"/>
                  </a:ext>
                </a:extLst>
              </p:cNvPr>
              <p:cNvSpPr/>
              <p:nvPr/>
            </p:nvSpPr>
            <p:spPr>
              <a:xfrm>
                <a:off x="6326975" y="1152650"/>
                <a:ext cx="82775" cy="82475"/>
              </a:xfrm>
              <a:custGeom>
                <a:avLst/>
                <a:gdLst/>
                <a:ahLst/>
                <a:cxnLst/>
                <a:rect l="l" t="t" r="r" b="b"/>
                <a:pathLst>
                  <a:path w="3311" h="3299" extrusionOk="0">
                    <a:moveTo>
                      <a:pt x="1655" y="1"/>
                    </a:moveTo>
                    <a:cubicBezTo>
                      <a:pt x="738" y="1"/>
                      <a:pt x="0" y="739"/>
                      <a:pt x="0" y="1644"/>
                    </a:cubicBezTo>
                    <a:cubicBezTo>
                      <a:pt x="0" y="2560"/>
                      <a:pt x="738" y="3299"/>
                      <a:pt x="1655" y="3299"/>
                    </a:cubicBezTo>
                    <a:cubicBezTo>
                      <a:pt x="2572" y="3299"/>
                      <a:pt x="3310" y="2560"/>
                      <a:pt x="3310" y="1644"/>
                    </a:cubicBezTo>
                    <a:cubicBezTo>
                      <a:pt x="3310" y="739"/>
                      <a:pt x="2572"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63;p29">
                <a:extLst>
                  <a:ext uri="{FF2B5EF4-FFF2-40B4-BE49-F238E27FC236}">
                    <a16:creationId xmlns:a16="http://schemas.microsoft.com/office/drawing/2014/main" id="{CD1CCD54-8CD2-4F51-9B92-2CE6DABAC712}"/>
                  </a:ext>
                </a:extLst>
              </p:cNvPr>
              <p:cNvSpPr/>
              <p:nvPr/>
            </p:nvSpPr>
            <p:spPr>
              <a:xfrm>
                <a:off x="6494850" y="1028825"/>
                <a:ext cx="82475" cy="82475"/>
              </a:xfrm>
              <a:custGeom>
                <a:avLst/>
                <a:gdLst/>
                <a:ahLst/>
                <a:cxnLst/>
                <a:rect l="l" t="t" r="r" b="b"/>
                <a:pathLst>
                  <a:path w="3299" h="3299" extrusionOk="0">
                    <a:moveTo>
                      <a:pt x="1643" y="1"/>
                    </a:moveTo>
                    <a:cubicBezTo>
                      <a:pt x="739" y="1"/>
                      <a:pt x="0" y="739"/>
                      <a:pt x="0" y="1644"/>
                    </a:cubicBezTo>
                    <a:cubicBezTo>
                      <a:pt x="0" y="2560"/>
                      <a:pt x="739" y="3299"/>
                      <a:pt x="1643" y="3299"/>
                    </a:cubicBezTo>
                    <a:cubicBezTo>
                      <a:pt x="2560" y="3299"/>
                      <a:pt x="3298" y="2560"/>
                      <a:pt x="3298" y="1644"/>
                    </a:cubicBezTo>
                    <a:cubicBezTo>
                      <a:pt x="3298" y="739"/>
                      <a:pt x="2560" y="1"/>
                      <a:pt x="164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64;p29">
                <a:extLst>
                  <a:ext uri="{FF2B5EF4-FFF2-40B4-BE49-F238E27FC236}">
                    <a16:creationId xmlns:a16="http://schemas.microsoft.com/office/drawing/2014/main" id="{75F672A3-1BD7-48C6-8CAB-FCDB191F87ED}"/>
                  </a:ext>
                </a:extLst>
              </p:cNvPr>
              <p:cNvSpPr/>
              <p:nvPr/>
            </p:nvSpPr>
            <p:spPr>
              <a:xfrm>
                <a:off x="6351075" y="885050"/>
                <a:ext cx="82475" cy="82475"/>
              </a:xfrm>
              <a:custGeom>
                <a:avLst/>
                <a:gdLst/>
                <a:ahLst/>
                <a:cxnLst/>
                <a:rect l="l" t="t" r="r" b="b"/>
                <a:pathLst>
                  <a:path w="3299" h="3299" extrusionOk="0">
                    <a:moveTo>
                      <a:pt x="1644" y="1"/>
                    </a:moveTo>
                    <a:cubicBezTo>
                      <a:pt x="739" y="1"/>
                      <a:pt x="1" y="739"/>
                      <a:pt x="1" y="1656"/>
                    </a:cubicBezTo>
                    <a:cubicBezTo>
                      <a:pt x="1" y="2561"/>
                      <a:pt x="739" y="3299"/>
                      <a:pt x="1644" y="3299"/>
                    </a:cubicBezTo>
                    <a:cubicBezTo>
                      <a:pt x="2561" y="3299"/>
                      <a:pt x="3299" y="2561"/>
                      <a:pt x="3299" y="1656"/>
                    </a:cubicBezTo>
                    <a:cubicBezTo>
                      <a:pt x="3299" y="739"/>
                      <a:pt x="2561" y="1"/>
                      <a:pt x="164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65;p29">
                <a:extLst>
                  <a:ext uri="{FF2B5EF4-FFF2-40B4-BE49-F238E27FC236}">
                    <a16:creationId xmlns:a16="http://schemas.microsoft.com/office/drawing/2014/main" id="{6AB1F5F6-73B5-4B67-8C1B-2C24A7930183}"/>
                  </a:ext>
                </a:extLst>
              </p:cNvPr>
              <p:cNvSpPr/>
              <p:nvPr/>
            </p:nvSpPr>
            <p:spPr>
              <a:xfrm>
                <a:off x="6040625" y="1756900"/>
                <a:ext cx="82475" cy="82775"/>
              </a:xfrm>
              <a:custGeom>
                <a:avLst/>
                <a:gdLst/>
                <a:ahLst/>
                <a:cxnLst/>
                <a:rect l="l" t="t" r="r" b="b"/>
                <a:pathLst>
                  <a:path w="3299" h="3311" extrusionOk="0">
                    <a:moveTo>
                      <a:pt x="1655" y="0"/>
                    </a:moveTo>
                    <a:cubicBezTo>
                      <a:pt x="739" y="0"/>
                      <a:pt x="0" y="738"/>
                      <a:pt x="0" y="1655"/>
                    </a:cubicBezTo>
                    <a:cubicBezTo>
                      <a:pt x="0" y="2572"/>
                      <a:pt x="739" y="3310"/>
                      <a:pt x="1655" y="3310"/>
                    </a:cubicBezTo>
                    <a:cubicBezTo>
                      <a:pt x="2560" y="3310"/>
                      <a:pt x="3298" y="2572"/>
                      <a:pt x="3298" y="1655"/>
                    </a:cubicBezTo>
                    <a:cubicBezTo>
                      <a:pt x="3298" y="738"/>
                      <a:pt x="2560"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66;p29">
                <a:extLst>
                  <a:ext uri="{FF2B5EF4-FFF2-40B4-BE49-F238E27FC236}">
                    <a16:creationId xmlns:a16="http://schemas.microsoft.com/office/drawing/2014/main" id="{537801DA-874E-4CBE-9B1A-D7A437752582}"/>
                  </a:ext>
                </a:extLst>
              </p:cNvPr>
              <p:cNvSpPr/>
              <p:nvPr/>
            </p:nvSpPr>
            <p:spPr>
              <a:xfrm>
                <a:off x="5801000" y="1923875"/>
                <a:ext cx="82775" cy="82475"/>
              </a:xfrm>
              <a:custGeom>
                <a:avLst/>
                <a:gdLst/>
                <a:ahLst/>
                <a:cxnLst/>
                <a:rect l="l" t="t" r="r" b="b"/>
                <a:pathLst>
                  <a:path w="3311" h="3299" extrusionOk="0">
                    <a:moveTo>
                      <a:pt x="1656" y="1"/>
                    </a:moveTo>
                    <a:cubicBezTo>
                      <a:pt x="739" y="1"/>
                      <a:pt x="1" y="739"/>
                      <a:pt x="1" y="1656"/>
                    </a:cubicBezTo>
                    <a:cubicBezTo>
                      <a:pt x="1" y="2560"/>
                      <a:pt x="739" y="3299"/>
                      <a:pt x="1656" y="3299"/>
                    </a:cubicBezTo>
                    <a:cubicBezTo>
                      <a:pt x="2573" y="3299"/>
                      <a:pt x="3311" y="2560"/>
                      <a:pt x="3311" y="1656"/>
                    </a:cubicBezTo>
                    <a:cubicBezTo>
                      <a:pt x="3311" y="739"/>
                      <a:pt x="2573" y="1"/>
                      <a:pt x="165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67;p29">
                <a:extLst>
                  <a:ext uri="{FF2B5EF4-FFF2-40B4-BE49-F238E27FC236}">
                    <a16:creationId xmlns:a16="http://schemas.microsoft.com/office/drawing/2014/main" id="{4CBE8364-60F3-42B9-9E9E-AAB0CEBC976E}"/>
                  </a:ext>
                </a:extLst>
              </p:cNvPr>
              <p:cNvSpPr/>
              <p:nvPr/>
            </p:nvSpPr>
            <p:spPr>
              <a:xfrm>
                <a:off x="5660825" y="2009000"/>
                <a:ext cx="39600" cy="80100"/>
              </a:xfrm>
              <a:custGeom>
                <a:avLst/>
                <a:gdLst/>
                <a:ahLst/>
                <a:cxnLst/>
                <a:rect l="l" t="t" r="r" b="b"/>
                <a:pathLst>
                  <a:path w="1584" h="3204" extrusionOk="0">
                    <a:moveTo>
                      <a:pt x="524" y="1"/>
                    </a:moveTo>
                    <a:cubicBezTo>
                      <a:pt x="405" y="929"/>
                      <a:pt x="238" y="1894"/>
                      <a:pt x="60" y="2894"/>
                    </a:cubicBezTo>
                    <a:cubicBezTo>
                      <a:pt x="36" y="3001"/>
                      <a:pt x="24" y="3108"/>
                      <a:pt x="0" y="3204"/>
                    </a:cubicBezTo>
                    <a:cubicBezTo>
                      <a:pt x="869" y="3168"/>
                      <a:pt x="1584" y="2442"/>
                      <a:pt x="1584" y="1549"/>
                    </a:cubicBezTo>
                    <a:cubicBezTo>
                      <a:pt x="1584" y="846"/>
                      <a:pt x="1143" y="251"/>
                      <a:pt x="52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68;p29">
                <a:extLst>
                  <a:ext uri="{FF2B5EF4-FFF2-40B4-BE49-F238E27FC236}">
                    <a16:creationId xmlns:a16="http://schemas.microsoft.com/office/drawing/2014/main" id="{B1188E77-6D34-4B62-A771-5F97F60952F0}"/>
                  </a:ext>
                </a:extLst>
              </p:cNvPr>
              <p:cNvSpPr/>
              <p:nvPr/>
            </p:nvSpPr>
            <p:spPr>
              <a:xfrm>
                <a:off x="5744150" y="1683075"/>
                <a:ext cx="82775" cy="82775"/>
              </a:xfrm>
              <a:custGeom>
                <a:avLst/>
                <a:gdLst/>
                <a:ahLst/>
                <a:cxnLst/>
                <a:rect l="l" t="t" r="r" b="b"/>
                <a:pathLst>
                  <a:path w="3311" h="3311" extrusionOk="0">
                    <a:moveTo>
                      <a:pt x="1656" y="0"/>
                    </a:moveTo>
                    <a:cubicBezTo>
                      <a:pt x="739" y="0"/>
                      <a:pt x="1" y="739"/>
                      <a:pt x="1" y="1655"/>
                    </a:cubicBezTo>
                    <a:cubicBezTo>
                      <a:pt x="1" y="2572"/>
                      <a:pt x="739" y="3310"/>
                      <a:pt x="1656" y="3310"/>
                    </a:cubicBezTo>
                    <a:cubicBezTo>
                      <a:pt x="2573" y="3310"/>
                      <a:pt x="3311" y="2572"/>
                      <a:pt x="3311" y="1655"/>
                    </a:cubicBezTo>
                    <a:cubicBezTo>
                      <a:pt x="3311" y="739"/>
                      <a:pt x="2573"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69;p29">
                <a:extLst>
                  <a:ext uri="{FF2B5EF4-FFF2-40B4-BE49-F238E27FC236}">
                    <a16:creationId xmlns:a16="http://schemas.microsoft.com/office/drawing/2014/main" id="{A9D91E31-C8D3-406D-84AA-A6BD695F9913}"/>
                  </a:ext>
                </a:extLst>
              </p:cNvPr>
              <p:cNvSpPr/>
              <p:nvPr/>
            </p:nvSpPr>
            <p:spPr>
              <a:xfrm>
                <a:off x="6127550" y="1264575"/>
                <a:ext cx="82750" cy="82475"/>
              </a:xfrm>
              <a:custGeom>
                <a:avLst/>
                <a:gdLst/>
                <a:ahLst/>
                <a:cxnLst/>
                <a:rect l="l" t="t" r="r" b="b"/>
                <a:pathLst>
                  <a:path w="3310" h="3299" extrusionOk="0">
                    <a:moveTo>
                      <a:pt x="1655" y="0"/>
                    </a:moveTo>
                    <a:cubicBezTo>
                      <a:pt x="750" y="0"/>
                      <a:pt x="0" y="739"/>
                      <a:pt x="0" y="1643"/>
                    </a:cubicBezTo>
                    <a:cubicBezTo>
                      <a:pt x="0" y="2560"/>
                      <a:pt x="750" y="3298"/>
                      <a:pt x="1655" y="3298"/>
                    </a:cubicBezTo>
                    <a:cubicBezTo>
                      <a:pt x="2572" y="3298"/>
                      <a:pt x="3310" y="2560"/>
                      <a:pt x="3310" y="1643"/>
                    </a:cubicBezTo>
                    <a:cubicBezTo>
                      <a:pt x="3310" y="739"/>
                      <a:pt x="2572"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70;p29">
                <a:extLst>
                  <a:ext uri="{FF2B5EF4-FFF2-40B4-BE49-F238E27FC236}">
                    <a16:creationId xmlns:a16="http://schemas.microsoft.com/office/drawing/2014/main" id="{BEF8BE5C-56FE-4859-BA08-90F7E48EDE61}"/>
                  </a:ext>
                </a:extLst>
              </p:cNvPr>
              <p:cNvSpPr/>
              <p:nvPr/>
            </p:nvSpPr>
            <p:spPr>
              <a:xfrm>
                <a:off x="6398400" y="1383925"/>
                <a:ext cx="82775" cy="82775"/>
              </a:xfrm>
              <a:custGeom>
                <a:avLst/>
                <a:gdLst/>
                <a:ahLst/>
                <a:cxnLst/>
                <a:rect l="l" t="t" r="r" b="b"/>
                <a:pathLst>
                  <a:path w="3311" h="3311" extrusionOk="0">
                    <a:moveTo>
                      <a:pt x="1656" y="1"/>
                    </a:moveTo>
                    <a:cubicBezTo>
                      <a:pt x="751" y="1"/>
                      <a:pt x="1" y="751"/>
                      <a:pt x="1" y="1656"/>
                    </a:cubicBezTo>
                    <a:cubicBezTo>
                      <a:pt x="1" y="2572"/>
                      <a:pt x="751" y="3311"/>
                      <a:pt x="1656" y="3311"/>
                    </a:cubicBezTo>
                    <a:cubicBezTo>
                      <a:pt x="2573" y="3311"/>
                      <a:pt x="3311" y="2572"/>
                      <a:pt x="3311" y="1656"/>
                    </a:cubicBezTo>
                    <a:cubicBezTo>
                      <a:pt x="3311" y="751"/>
                      <a:pt x="2573" y="1"/>
                      <a:pt x="165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71;p29">
                <a:extLst>
                  <a:ext uri="{FF2B5EF4-FFF2-40B4-BE49-F238E27FC236}">
                    <a16:creationId xmlns:a16="http://schemas.microsoft.com/office/drawing/2014/main" id="{464F49B0-D7CF-47A5-9C2C-31EB056B9507}"/>
                  </a:ext>
                </a:extLst>
              </p:cNvPr>
              <p:cNvSpPr/>
              <p:nvPr/>
            </p:nvSpPr>
            <p:spPr>
              <a:xfrm>
                <a:off x="6297500" y="1830425"/>
                <a:ext cx="82475" cy="82475"/>
              </a:xfrm>
              <a:custGeom>
                <a:avLst/>
                <a:gdLst/>
                <a:ahLst/>
                <a:cxnLst/>
                <a:rect l="l" t="t" r="r" b="b"/>
                <a:pathLst>
                  <a:path w="3299" h="3299" extrusionOk="0">
                    <a:moveTo>
                      <a:pt x="1656" y="0"/>
                    </a:moveTo>
                    <a:cubicBezTo>
                      <a:pt x="739" y="0"/>
                      <a:pt x="1" y="738"/>
                      <a:pt x="1" y="1655"/>
                    </a:cubicBezTo>
                    <a:cubicBezTo>
                      <a:pt x="1" y="2560"/>
                      <a:pt x="739" y="3298"/>
                      <a:pt x="1656" y="3298"/>
                    </a:cubicBezTo>
                    <a:cubicBezTo>
                      <a:pt x="2560" y="3298"/>
                      <a:pt x="3299" y="2560"/>
                      <a:pt x="3299" y="1655"/>
                    </a:cubicBezTo>
                    <a:cubicBezTo>
                      <a:pt x="3299" y="738"/>
                      <a:pt x="2560"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72;p29">
                <a:extLst>
                  <a:ext uri="{FF2B5EF4-FFF2-40B4-BE49-F238E27FC236}">
                    <a16:creationId xmlns:a16="http://schemas.microsoft.com/office/drawing/2014/main" id="{DC67C7D0-DEDF-4AC2-920A-3BCC00210260}"/>
                  </a:ext>
                </a:extLst>
              </p:cNvPr>
              <p:cNvSpPr/>
              <p:nvPr/>
            </p:nvSpPr>
            <p:spPr>
              <a:xfrm>
                <a:off x="6069800" y="2037875"/>
                <a:ext cx="82775" cy="82775"/>
              </a:xfrm>
              <a:custGeom>
                <a:avLst/>
                <a:gdLst/>
                <a:ahLst/>
                <a:cxnLst/>
                <a:rect l="l" t="t" r="r" b="b"/>
                <a:pathLst>
                  <a:path w="3311" h="3311" extrusionOk="0">
                    <a:moveTo>
                      <a:pt x="1655" y="1"/>
                    </a:moveTo>
                    <a:cubicBezTo>
                      <a:pt x="738" y="1"/>
                      <a:pt x="0" y="751"/>
                      <a:pt x="0" y="1656"/>
                    </a:cubicBezTo>
                    <a:cubicBezTo>
                      <a:pt x="0" y="2572"/>
                      <a:pt x="738" y="3311"/>
                      <a:pt x="1655" y="3311"/>
                    </a:cubicBezTo>
                    <a:cubicBezTo>
                      <a:pt x="2560" y="3311"/>
                      <a:pt x="3310" y="2572"/>
                      <a:pt x="3310" y="1656"/>
                    </a:cubicBezTo>
                    <a:cubicBezTo>
                      <a:pt x="3310" y="751"/>
                      <a:pt x="2560"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73;p29">
                <a:extLst>
                  <a:ext uri="{FF2B5EF4-FFF2-40B4-BE49-F238E27FC236}">
                    <a16:creationId xmlns:a16="http://schemas.microsoft.com/office/drawing/2014/main" id="{A69CF41F-2A55-4907-A68D-B16102E70461}"/>
                  </a:ext>
                </a:extLst>
              </p:cNvPr>
              <p:cNvSpPr/>
              <p:nvPr/>
            </p:nvSpPr>
            <p:spPr>
              <a:xfrm>
                <a:off x="5801000" y="2166775"/>
                <a:ext cx="82775" cy="82775"/>
              </a:xfrm>
              <a:custGeom>
                <a:avLst/>
                <a:gdLst/>
                <a:ahLst/>
                <a:cxnLst/>
                <a:rect l="l" t="t" r="r" b="b"/>
                <a:pathLst>
                  <a:path w="3311" h="3311" extrusionOk="0">
                    <a:moveTo>
                      <a:pt x="1656" y="0"/>
                    </a:moveTo>
                    <a:cubicBezTo>
                      <a:pt x="739" y="0"/>
                      <a:pt x="1" y="738"/>
                      <a:pt x="1" y="1655"/>
                    </a:cubicBezTo>
                    <a:cubicBezTo>
                      <a:pt x="1" y="2572"/>
                      <a:pt x="739" y="3310"/>
                      <a:pt x="1656" y="3310"/>
                    </a:cubicBezTo>
                    <a:cubicBezTo>
                      <a:pt x="2561" y="3310"/>
                      <a:pt x="3311" y="2572"/>
                      <a:pt x="3311" y="1655"/>
                    </a:cubicBezTo>
                    <a:cubicBezTo>
                      <a:pt x="3311" y="738"/>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74;p29">
                <a:extLst>
                  <a:ext uri="{FF2B5EF4-FFF2-40B4-BE49-F238E27FC236}">
                    <a16:creationId xmlns:a16="http://schemas.microsoft.com/office/drawing/2014/main" id="{22F0DA0A-5BCE-4730-893B-BD8BEDA9B19D}"/>
                  </a:ext>
                </a:extLst>
              </p:cNvPr>
              <p:cNvSpPr/>
              <p:nvPr/>
            </p:nvSpPr>
            <p:spPr>
              <a:xfrm>
                <a:off x="6315650" y="2140575"/>
                <a:ext cx="82775" cy="82475"/>
              </a:xfrm>
              <a:custGeom>
                <a:avLst/>
                <a:gdLst/>
                <a:ahLst/>
                <a:cxnLst/>
                <a:rect l="l" t="t" r="r" b="b"/>
                <a:pathLst>
                  <a:path w="3311" h="3299" extrusionOk="0">
                    <a:moveTo>
                      <a:pt x="1656" y="0"/>
                    </a:moveTo>
                    <a:cubicBezTo>
                      <a:pt x="751" y="0"/>
                      <a:pt x="1" y="739"/>
                      <a:pt x="1" y="1643"/>
                    </a:cubicBezTo>
                    <a:cubicBezTo>
                      <a:pt x="1" y="2560"/>
                      <a:pt x="751" y="3298"/>
                      <a:pt x="1656" y="3298"/>
                    </a:cubicBezTo>
                    <a:cubicBezTo>
                      <a:pt x="2573" y="3298"/>
                      <a:pt x="3311" y="2560"/>
                      <a:pt x="3311" y="1643"/>
                    </a:cubicBezTo>
                    <a:cubicBezTo>
                      <a:pt x="3311" y="739"/>
                      <a:pt x="2573"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75;p29">
                <a:extLst>
                  <a:ext uri="{FF2B5EF4-FFF2-40B4-BE49-F238E27FC236}">
                    <a16:creationId xmlns:a16="http://schemas.microsoft.com/office/drawing/2014/main" id="{448EC35E-0A5A-4340-B426-1FB838E271BB}"/>
                  </a:ext>
                </a:extLst>
              </p:cNvPr>
              <p:cNvSpPr/>
              <p:nvPr/>
            </p:nvSpPr>
            <p:spPr>
              <a:xfrm>
                <a:off x="5766175" y="713025"/>
                <a:ext cx="547125" cy="426625"/>
              </a:xfrm>
              <a:custGeom>
                <a:avLst/>
                <a:gdLst/>
                <a:ahLst/>
                <a:cxnLst/>
                <a:rect l="l" t="t" r="r" b="b"/>
                <a:pathLst>
                  <a:path w="21885" h="17065" extrusionOk="0">
                    <a:moveTo>
                      <a:pt x="5585" y="0"/>
                    </a:moveTo>
                    <a:cubicBezTo>
                      <a:pt x="5585" y="0"/>
                      <a:pt x="3120" y="441"/>
                      <a:pt x="1" y="1203"/>
                    </a:cubicBezTo>
                    <a:cubicBezTo>
                      <a:pt x="1371" y="6086"/>
                      <a:pt x="5182" y="17064"/>
                      <a:pt x="11961" y="17064"/>
                    </a:cubicBezTo>
                    <a:cubicBezTo>
                      <a:pt x="12190" y="17064"/>
                      <a:pt x="12422" y="17052"/>
                      <a:pt x="12657" y="17026"/>
                    </a:cubicBezTo>
                    <a:cubicBezTo>
                      <a:pt x="18753" y="16371"/>
                      <a:pt x="21039" y="7787"/>
                      <a:pt x="21885" y="2048"/>
                    </a:cubicBezTo>
                    <a:lnTo>
                      <a:pt x="18146" y="726"/>
                    </a:lnTo>
                    <a:cubicBezTo>
                      <a:pt x="18146" y="726"/>
                      <a:pt x="17083" y="1087"/>
                      <a:pt x="14595" y="1087"/>
                    </a:cubicBezTo>
                    <a:cubicBezTo>
                      <a:pt x="12585" y="1087"/>
                      <a:pt x="9645" y="852"/>
                      <a:pt x="5585"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76;p29">
                <a:extLst>
                  <a:ext uri="{FF2B5EF4-FFF2-40B4-BE49-F238E27FC236}">
                    <a16:creationId xmlns:a16="http://schemas.microsoft.com/office/drawing/2014/main" id="{BB95DC6A-18AA-4827-847F-2711CADC99AC}"/>
                  </a:ext>
                </a:extLst>
              </p:cNvPr>
              <p:cNvSpPr/>
              <p:nvPr/>
            </p:nvSpPr>
            <p:spPr>
              <a:xfrm>
                <a:off x="5393225" y="2198625"/>
                <a:ext cx="1364775" cy="1559750"/>
              </a:xfrm>
              <a:custGeom>
                <a:avLst/>
                <a:gdLst/>
                <a:ahLst/>
                <a:cxnLst/>
                <a:rect l="l" t="t" r="r" b="b"/>
                <a:pathLst>
                  <a:path w="54591" h="62390" extrusionOk="0">
                    <a:moveTo>
                      <a:pt x="43577" y="0"/>
                    </a:moveTo>
                    <a:cubicBezTo>
                      <a:pt x="38091" y="1619"/>
                      <a:pt x="32470" y="2179"/>
                      <a:pt x="27315" y="2179"/>
                    </a:cubicBezTo>
                    <a:cubicBezTo>
                      <a:pt x="19920" y="2179"/>
                      <a:pt x="13485" y="1026"/>
                      <a:pt x="9787" y="191"/>
                    </a:cubicBezTo>
                    <a:cubicBezTo>
                      <a:pt x="9502" y="1465"/>
                      <a:pt x="9204" y="2774"/>
                      <a:pt x="8894" y="4120"/>
                    </a:cubicBezTo>
                    <a:cubicBezTo>
                      <a:pt x="8763" y="4667"/>
                      <a:pt x="8632" y="5215"/>
                      <a:pt x="8501" y="5763"/>
                    </a:cubicBezTo>
                    <a:cubicBezTo>
                      <a:pt x="8406" y="6191"/>
                      <a:pt x="8311" y="6620"/>
                      <a:pt x="8204" y="7049"/>
                    </a:cubicBezTo>
                    <a:cubicBezTo>
                      <a:pt x="8120" y="7370"/>
                      <a:pt x="8049" y="7703"/>
                      <a:pt x="7966" y="8037"/>
                    </a:cubicBezTo>
                    <a:cubicBezTo>
                      <a:pt x="7358" y="10585"/>
                      <a:pt x="6727" y="13168"/>
                      <a:pt x="6120" y="15740"/>
                    </a:cubicBezTo>
                    <a:cubicBezTo>
                      <a:pt x="5894" y="16716"/>
                      <a:pt x="5668" y="17693"/>
                      <a:pt x="5453" y="18645"/>
                    </a:cubicBezTo>
                    <a:cubicBezTo>
                      <a:pt x="5406" y="18860"/>
                      <a:pt x="5358" y="19074"/>
                      <a:pt x="5311" y="19276"/>
                    </a:cubicBezTo>
                    <a:cubicBezTo>
                      <a:pt x="5156" y="19967"/>
                      <a:pt x="5013" y="20669"/>
                      <a:pt x="4858" y="21348"/>
                    </a:cubicBezTo>
                    <a:cubicBezTo>
                      <a:pt x="4418" y="23432"/>
                      <a:pt x="4037" y="25456"/>
                      <a:pt x="3715" y="27361"/>
                    </a:cubicBezTo>
                    <a:cubicBezTo>
                      <a:pt x="3537" y="28385"/>
                      <a:pt x="3394" y="29361"/>
                      <a:pt x="3286" y="30301"/>
                    </a:cubicBezTo>
                    <a:cubicBezTo>
                      <a:pt x="3203" y="30944"/>
                      <a:pt x="3132" y="31563"/>
                      <a:pt x="3084" y="32159"/>
                    </a:cubicBezTo>
                    <a:cubicBezTo>
                      <a:pt x="3060" y="32361"/>
                      <a:pt x="3036" y="32564"/>
                      <a:pt x="3025" y="32766"/>
                    </a:cubicBezTo>
                    <a:lnTo>
                      <a:pt x="2834" y="34254"/>
                    </a:lnTo>
                    <a:lnTo>
                      <a:pt x="2239" y="39124"/>
                    </a:lnTo>
                    <a:lnTo>
                      <a:pt x="1882" y="42089"/>
                    </a:lnTo>
                    <a:lnTo>
                      <a:pt x="1572" y="44565"/>
                    </a:lnTo>
                    <a:lnTo>
                      <a:pt x="1310" y="46661"/>
                    </a:lnTo>
                    <a:lnTo>
                      <a:pt x="798" y="50875"/>
                    </a:lnTo>
                    <a:lnTo>
                      <a:pt x="548" y="52852"/>
                    </a:lnTo>
                    <a:lnTo>
                      <a:pt x="429" y="53840"/>
                    </a:lnTo>
                    <a:lnTo>
                      <a:pt x="0" y="57340"/>
                    </a:lnTo>
                    <a:cubicBezTo>
                      <a:pt x="6747" y="60509"/>
                      <a:pt x="15833" y="62389"/>
                      <a:pt x="25239" y="62389"/>
                    </a:cubicBezTo>
                    <a:cubicBezTo>
                      <a:pt x="35520" y="62389"/>
                      <a:pt x="46184" y="60142"/>
                      <a:pt x="54591" y="54876"/>
                    </a:cubicBezTo>
                    <a:lnTo>
                      <a:pt x="54317" y="53233"/>
                    </a:lnTo>
                    <a:lnTo>
                      <a:pt x="53864" y="50494"/>
                    </a:lnTo>
                    <a:lnTo>
                      <a:pt x="53829" y="50280"/>
                    </a:lnTo>
                    <a:lnTo>
                      <a:pt x="52959" y="45089"/>
                    </a:lnTo>
                    <a:lnTo>
                      <a:pt x="52614" y="42993"/>
                    </a:lnTo>
                    <a:lnTo>
                      <a:pt x="52400" y="41731"/>
                    </a:lnTo>
                    <a:lnTo>
                      <a:pt x="51912" y="38802"/>
                    </a:lnTo>
                    <a:lnTo>
                      <a:pt x="50935" y="32945"/>
                    </a:lnTo>
                    <a:lnTo>
                      <a:pt x="50578" y="30801"/>
                    </a:lnTo>
                    <a:lnTo>
                      <a:pt x="50542" y="30611"/>
                    </a:lnTo>
                    <a:lnTo>
                      <a:pt x="50435" y="30159"/>
                    </a:lnTo>
                    <a:lnTo>
                      <a:pt x="49792" y="27289"/>
                    </a:lnTo>
                    <a:lnTo>
                      <a:pt x="48316" y="20836"/>
                    </a:lnTo>
                    <a:lnTo>
                      <a:pt x="47828" y="18669"/>
                    </a:lnTo>
                    <a:lnTo>
                      <a:pt x="47816" y="18610"/>
                    </a:lnTo>
                    <a:lnTo>
                      <a:pt x="47161" y="15788"/>
                    </a:lnTo>
                    <a:lnTo>
                      <a:pt x="45935" y="10335"/>
                    </a:lnTo>
                    <a:lnTo>
                      <a:pt x="45447" y="8239"/>
                    </a:lnTo>
                    <a:lnTo>
                      <a:pt x="45185" y="7084"/>
                    </a:lnTo>
                    <a:lnTo>
                      <a:pt x="44530" y="4179"/>
                    </a:lnTo>
                    <a:lnTo>
                      <a:pt x="43577"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77;p29">
                <a:extLst>
                  <a:ext uri="{FF2B5EF4-FFF2-40B4-BE49-F238E27FC236}">
                    <a16:creationId xmlns:a16="http://schemas.microsoft.com/office/drawing/2014/main" id="{8D518B17-A67A-48A3-BCA5-F36AFC277241}"/>
                  </a:ext>
                </a:extLst>
              </p:cNvPr>
              <p:cNvSpPr/>
              <p:nvPr/>
            </p:nvSpPr>
            <p:spPr>
              <a:xfrm>
                <a:off x="5592350" y="2340400"/>
                <a:ext cx="948950" cy="163050"/>
              </a:xfrm>
              <a:custGeom>
                <a:avLst/>
                <a:gdLst/>
                <a:ahLst/>
                <a:cxnLst/>
                <a:rect l="l" t="t" r="r" b="b"/>
                <a:pathLst>
                  <a:path w="37958" h="6522" extrusionOk="0">
                    <a:moveTo>
                      <a:pt x="1816" y="0"/>
                    </a:moveTo>
                    <a:cubicBezTo>
                      <a:pt x="1382" y="0"/>
                      <a:pt x="955" y="31"/>
                      <a:pt x="536" y="92"/>
                    </a:cubicBezTo>
                    <a:cubicBezTo>
                      <a:pt x="441" y="520"/>
                      <a:pt x="346" y="949"/>
                      <a:pt x="239" y="1378"/>
                    </a:cubicBezTo>
                    <a:cubicBezTo>
                      <a:pt x="155" y="1699"/>
                      <a:pt x="84" y="2032"/>
                      <a:pt x="1" y="2366"/>
                    </a:cubicBezTo>
                    <a:cubicBezTo>
                      <a:pt x="96" y="2342"/>
                      <a:pt x="203" y="2306"/>
                      <a:pt x="310" y="2282"/>
                    </a:cubicBezTo>
                    <a:cubicBezTo>
                      <a:pt x="799" y="2169"/>
                      <a:pt x="1306" y="2112"/>
                      <a:pt x="1831" y="2112"/>
                    </a:cubicBezTo>
                    <a:cubicBezTo>
                      <a:pt x="4005" y="2112"/>
                      <a:pt x="6487" y="3086"/>
                      <a:pt x="9240" y="5033"/>
                    </a:cubicBezTo>
                    <a:cubicBezTo>
                      <a:pt x="10764" y="6116"/>
                      <a:pt x="12145" y="6521"/>
                      <a:pt x="13419" y="6521"/>
                    </a:cubicBezTo>
                    <a:cubicBezTo>
                      <a:pt x="15407" y="6521"/>
                      <a:pt x="17134" y="5545"/>
                      <a:pt x="18741" y="4640"/>
                    </a:cubicBezTo>
                    <a:cubicBezTo>
                      <a:pt x="20454" y="3683"/>
                      <a:pt x="22096" y="2755"/>
                      <a:pt x="24097" y="2755"/>
                    </a:cubicBezTo>
                    <a:cubicBezTo>
                      <a:pt x="24933" y="2755"/>
                      <a:pt x="25832" y="2917"/>
                      <a:pt x="26825" y="3306"/>
                    </a:cubicBezTo>
                    <a:cubicBezTo>
                      <a:pt x="29518" y="4355"/>
                      <a:pt x="32273" y="5255"/>
                      <a:pt x="34789" y="5255"/>
                    </a:cubicBezTo>
                    <a:cubicBezTo>
                      <a:pt x="35901" y="5255"/>
                      <a:pt x="36966" y="5080"/>
                      <a:pt x="37958" y="4664"/>
                    </a:cubicBezTo>
                    <a:lnTo>
                      <a:pt x="37482" y="2568"/>
                    </a:lnTo>
                    <a:cubicBezTo>
                      <a:pt x="37458" y="2580"/>
                      <a:pt x="37446" y="2592"/>
                      <a:pt x="37422" y="2592"/>
                    </a:cubicBezTo>
                    <a:cubicBezTo>
                      <a:pt x="36668" y="2967"/>
                      <a:pt x="35814" y="3158"/>
                      <a:pt x="34798" y="3158"/>
                    </a:cubicBezTo>
                    <a:cubicBezTo>
                      <a:pt x="33008" y="3158"/>
                      <a:pt x="30717" y="2565"/>
                      <a:pt x="27587" y="1342"/>
                    </a:cubicBezTo>
                    <a:cubicBezTo>
                      <a:pt x="26330" y="851"/>
                      <a:pt x="25175" y="652"/>
                      <a:pt x="24108" y="652"/>
                    </a:cubicBezTo>
                    <a:cubicBezTo>
                      <a:pt x="21529" y="652"/>
                      <a:pt x="19465" y="1813"/>
                      <a:pt x="17705" y="2806"/>
                    </a:cubicBezTo>
                    <a:cubicBezTo>
                      <a:pt x="16150" y="3685"/>
                      <a:pt x="14851" y="4416"/>
                      <a:pt x="13446" y="4416"/>
                    </a:cubicBezTo>
                    <a:cubicBezTo>
                      <a:pt x="12528" y="4416"/>
                      <a:pt x="11564" y="4104"/>
                      <a:pt x="10454" y="3318"/>
                    </a:cubicBezTo>
                    <a:cubicBezTo>
                      <a:pt x="7338" y="1111"/>
                      <a:pt x="4441" y="0"/>
                      <a:pt x="1816" y="0"/>
                    </a:cubicBez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78;p29">
                <a:extLst>
                  <a:ext uri="{FF2B5EF4-FFF2-40B4-BE49-F238E27FC236}">
                    <a16:creationId xmlns:a16="http://schemas.microsoft.com/office/drawing/2014/main" id="{4280E308-4E50-4663-818B-19DA788BAD8C}"/>
                  </a:ext>
                </a:extLst>
              </p:cNvPr>
              <p:cNvSpPr/>
              <p:nvPr/>
            </p:nvSpPr>
            <p:spPr>
              <a:xfrm>
                <a:off x="5425975" y="3273450"/>
                <a:ext cx="1291250" cy="225350"/>
              </a:xfrm>
              <a:custGeom>
                <a:avLst/>
                <a:gdLst/>
                <a:ahLst/>
                <a:cxnLst/>
                <a:rect l="l" t="t" r="r" b="b"/>
                <a:pathLst>
                  <a:path w="51650" h="9014" extrusionOk="0">
                    <a:moveTo>
                      <a:pt x="51304" y="0"/>
                    </a:moveTo>
                    <a:cubicBezTo>
                      <a:pt x="49459" y="298"/>
                      <a:pt x="47625" y="1001"/>
                      <a:pt x="45887" y="2286"/>
                    </a:cubicBezTo>
                    <a:cubicBezTo>
                      <a:pt x="42973" y="4453"/>
                      <a:pt x="41198" y="5376"/>
                      <a:pt x="38993" y="5376"/>
                    </a:cubicBezTo>
                    <a:cubicBezTo>
                      <a:pt x="37054" y="5376"/>
                      <a:pt x="34782" y="4662"/>
                      <a:pt x="31111" y="3453"/>
                    </a:cubicBezTo>
                    <a:cubicBezTo>
                      <a:pt x="29426" y="2895"/>
                      <a:pt x="27915" y="2669"/>
                      <a:pt x="26544" y="2669"/>
                    </a:cubicBezTo>
                    <a:cubicBezTo>
                      <a:pt x="23208" y="2669"/>
                      <a:pt x="20705" y="4008"/>
                      <a:pt x="18562" y="5156"/>
                    </a:cubicBezTo>
                    <a:cubicBezTo>
                      <a:pt x="16778" y="6108"/>
                      <a:pt x="15291" y="6904"/>
                      <a:pt x="13639" y="6904"/>
                    </a:cubicBezTo>
                    <a:cubicBezTo>
                      <a:pt x="12525" y="6904"/>
                      <a:pt x="11336" y="6541"/>
                      <a:pt x="9930" y="5620"/>
                    </a:cubicBezTo>
                    <a:cubicBezTo>
                      <a:pt x="5965" y="3013"/>
                      <a:pt x="2774" y="1882"/>
                      <a:pt x="262" y="1572"/>
                    </a:cubicBezTo>
                    <a:lnTo>
                      <a:pt x="0" y="3668"/>
                    </a:lnTo>
                    <a:cubicBezTo>
                      <a:pt x="2179" y="3941"/>
                      <a:pt x="5072" y="4942"/>
                      <a:pt x="8775" y="7382"/>
                    </a:cubicBezTo>
                    <a:cubicBezTo>
                      <a:pt x="10585" y="8573"/>
                      <a:pt x="12168" y="9013"/>
                      <a:pt x="13621" y="9013"/>
                    </a:cubicBezTo>
                    <a:cubicBezTo>
                      <a:pt x="15823" y="9013"/>
                      <a:pt x="17705" y="8001"/>
                      <a:pt x="19562" y="7013"/>
                    </a:cubicBezTo>
                    <a:cubicBezTo>
                      <a:pt x="21630" y="5904"/>
                      <a:pt x="23751" y="4764"/>
                      <a:pt x="26550" y="4764"/>
                    </a:cubicBezTo>
                    <a:cubicBezTo>
                      <a:pt x="27715" y="4764"/>
                      <a:pt x="28999" y="4962"/>
                      <a:pt x="30444" y="5442"/>
                    </a:cubicBezTo>
                    <a:cubicBezTo>
                      <a:pt x="34217" y="6692"/>
                      <a:pt x="36745" y="7467"/>
                      <a:pt x="39003" y="7467"/>
                    </a:cubicBezTo>
                    <a:cubicBezTo>
                      <a:pt x="41585" y="7467"/>
                      <a:pt x="43815" y="6454"/>
                      <a:pt x="47149" y="3977"/>
                    </a:cubicBezTo>
                    <a:cubicBezTo>
                      <a:pt x="48566" y="2929"/>
                      <a:pt x="50102" y="2346"/>
                      <a:pt x="51649" y="2096"/>
                    </a:cubicBezTo>
                    <a:lnTo>
                      <a:pt x="51304"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79;p29">
                <a:extLst>
                  <a:ext uri="{FF2B5EF4-FFF2-40B4-BE49-F238E27FC236}">
                    <a16:creationId xmlns:a16="http://schemas.microsoft.com/office/drawing/2014/main" id="{763F2217-2322-4B04-BFFD-8E3304702172}"/>
                  </a:ext>
                </a:extLst>
              </p:cNvPr>
              <p:cNvSpPr/>
              <p:nvPr/>
            </p:nvSpPr>
            <p:spPr>
              <a:xfrm>
                <a:off x="5464075" y="2968650"/>
                <a:ext cx="1202550" cy="212850"/>
              </a:xfrm>
              <a:custGeom>
                <a:avLst/>
                <a:gdLst/>
                <a:ahLst/>
                <a:cxnLst/>
                <a:rect l="l" t="t" r="r" b="b"/>
                <a:pathLst>
                  <a:path w="48102" h="8514" extrusionOk="0">
                    <a:moveTo>
                      <a:pt x="47744" y="0"/>
                    </a:moveTo>
                    <a:cubicBezTo>
                      <a:pt x="46589" y="393"/>
                      <a:pt x="45458" y="977"/>
                      <a:pt x="44363" y="1786"/>
                    </a:cubicBezTo>
                    <a:cubicBezTo>
                      <a:pt x="41446" y="3955"/>
                      <a:pt x="39671" y="4881"/>
                      <a:pt x="37464" y="4881"/>
                    </a:cubicBezTo>
                    <a:cubicBezTo>
                      <a:pt x="35526" y="4881"/>
                      <a:pt x="33255" y="4167"/>
                      <a:pt x="29587" y="2953"/>
                    </a:cubicBezTo>
                    <a:cubicBezTo>
                      <a:pt x="27902" y="2395"/>
                      <a:pt x="26391" y="2169"/>
                      <a:pt x="25020" y="2169"/>
                    </a:cubicBezTo>
                    <a:cubicBezTo>
                      <a:pt x="21684" y="2169"/>
                      <a:pt x="19181" y="3508"/>
                      <a:pt x="17038" y="4656"/>
                    </a:cubicBezTo>
                    <a:cubicBezTo>
                      <a:pt x="15253" y="5609"/>
                      <a:pt x="13765" y="6409"/>
                      <a:pt x="12113" y="6409"/>
                    </a:cubicBezTo>
                    <a:cubicBezTo>
                      <a:pt x="10999" y="6409"/>
                      <a:pt x="9811" y="6045"/>
                      <a:pt x="8406" y="5120"/>
                    </a:cubicBezTo>
                    <a:cubicBezTo>
                      <a:pt x="5203" y="3001"/>
                      <a:pt x="2488" y="1870"/>
                      <a:pt x="238" y="1358"/>
                    </a:cubicBezTo>
                    <a:cubicBezTo>
                      <a:pt x="226" y="1560"/>
                      <a:pt x="202" y="1763"/>
                      <a:pt x="191" y="1965"/>
                    </a:cubicBezTo>
                    <a:lnTo>
                      <a:pt x="0" y="3453"/>
                    </a:lnTo>
                    <a:cubicBezTo>
                      <a:pt x="1953" y="3941"/>
                      <a:pt x="4346" y="4977"/>
                      <a:pt x="7251" y="6882"/>
                    </a:cubicBezTo>
                    <a:cubicBezTo>
                      <a:pt x="9061" y="8073"/>
                      <a:pt x="10644" y="8513"/>
                      <a:pt x="12097" y="8513"/>
                    </a:cubicBezTo>
                    <a:cubicBezTo>
                      <a:pt x="14299" y="8513"/>
                      <a:pt x="16181" y="7501"/>
                      <a:pt x="18038" y="6513"/>
                    </a:cubicBezTo>
                    <a:cubicBezTo>
                      <a:pt x="20103" y="5405"/>
                      <a:pt x="22221" y="4274"/>
                      <a:pt x="25013" y="4274"/>
                    </a:cubicBezTo>
                    <a:cubicBezTo>
                      <a:pt x="26182" y="4274"/>
                      <a:pt x="27469" y="4472"/>
                      <a:pt x="28920" y="4953"/>
                    </a:cubicBezTo>
                    <a:cubicBezTo>
                      <a:pt x="32696" y="6199"/>
                      <a:pt x="35224" y="6974"/>
                      <a:pt x="37484" y="6974"/>
                    </a:cubicBezTo>
                    <a:cubicBezTo>
                      <a:pt x="40064" y="6974"/>
                      <a:pt x="42293" y="5964"/>
                      <a:pt x="45625" y="3489"/>
                    </a:cubicBezTo>
                    <a:cubicBezTo>
                      <a:pt x="46423" y="2894"/>
                      <a:pt x="47244" y="2453"/>
                      <a:pt x="48101" y="2144"/>
                    </a:cubicBezTo>
                    <a:lnTo>
                      <a:pt x="47744"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80;p29">
                <a:extLst>
                  <a:ext uri="{FF2B5EF4-FFF2-40B4-BE49-F238E27FC236}">
                    <a16:creationId xmlns:a16="http://schemas.microsoft.com/office/drawing/2014/main" id="{A8A901D3-8630-4952-87EA-24276D8054BB}"/>
                  </a:ext>
                </a:extLst>
              </p:cNvPr>
              <p:cNvSpPr/>
              <p:nvPr/>
            </p:nvSpPr>
            <p:spPr>
              <a:xfrm>
                <a:off x="5514675" y="2663850"/>
                <a:ext cx="1086450" cy="178625"/>
              </a:xfrm>
              <a:custGeom>
                <a:avLst/>
                <a:gdLst/>
                <a:ahLst/>
                <a:cxnLst/>
                <a:rect l="l" t="t" r="r" b="b"/>
                <a:pathLst>
                  <a:path w="43458" h="7145" extrusionOk="0">
                    <a:moveTo>
                      <a:pt x="42958" y="1"/>
                    </a:moveTo>
                    <a:cubicBezTo>
                      <a:pt x="42755" y="131"/>
                      <a:pt x="42541" y="274"/>
                      <a:pt x="42339" y="429"/>
                    </a:cubicBezTo>
                    <a:cubicBezTo>
                      <a:pt x="39425" y="2589"/>
                      <a:pt x="37650" y="3513"/>
                      <a:pt x="35445" y="3513"/>
                    </a:cubicBezTo>
                    <a:cubicBezTo>
                      <a:pt x="33506" y="3513"/>
                      <a:pt x="31235" y="2799"/>
                      <a:pt x="27563" y="1584"/>
                    </a:cubicBezTo>
                    <a:cubicBezTo>
                      <a:pt x="25883" y="1031"/>
                      <a:pt x="24375" y="807"/>
                      <a:pt x="23007" y="807"/>
                    </a:cubicBezTo>
                    <a:cubicBezTo>
                      <a:pt x="19662" y="807"/>
                      <a:pt x="17152" y="2146"/>
                      <a:pt x="15014" y="3287"/>
                    </a:cubicBezTo>
                    <a:cubicBezTo>
                      <a:pt x="13232" y="4245"/>
                      <a:pt x="11747" y="5038"/>
                      <a:pt x="10098" y="5038"/>
                    </a:cubicBezTo>
                    <a:cubicBezTo>
                      <a:pt x="8982" y="5038"/>
                      <a:pt x="7791" y="4674"/>
                      <a:pt x="6382" y="3751"/>
                    </a:cubicBezTo>
                    <a:cubicBezTo>
                      <a:pt x="4179" y="2298"/>
                      <a:pt x="2203" y="1298"/>
                      <a:pt x="453" y="667"/>
                    </a:cubicBezTo>
                    <a:cubicBezTo>
                      <a:pt x="298" y="1358"/>
                      <a:pt x="155" y="2060"/>
                      <a:pt x="0" y="2739"/>
                    </a:cubicBezTo>
                    <a:cubicBezTo>
                      <a:pt x="1524" y="3322"/>
                      <a:pt x="3262" y="4215"/>
                      <a:pt x="5227" y="5513"/>
                    </a:cubicBezTo>
                    <a:cubicBezTo>
                      <a:pt x="7037" y="6704"/>
                      <a:pt x="8620" y="7144"/>
                      <a:pt x="10073" y="7144"/>
                    </a:cubicBezTo>
                    <a:cubicBezTo>
                      <a:pt x="12275" y="7144"/>
                      <a:pt x="14157" y="6144"/>
                      <a:pt x="16014" y="5144"/>
                    </a:cubicBezTo>
                    <a:cubicBezTo>
                      <a:pt x="18081" y="4043"/>
                      <a:pt x="20202" y="2907"/>
                      <a:pt x="22999" y="2907"/>
                    </a:cubicBezTo>
                    <a:cubicBezTo>
                      <a:pt x="24166" y="2907"/>
                      <a:pt x="25449" y="3104"/>
                      <a:pt x="26896" y="3584"/>
                    </a:cubicBezTo>
                    <a:cubicBezTo>
                      <a:pt x="30667" y="4828"/>
                      <a:pt x="33196" y="5603"/>
                      <a:pt x="35457" y="5603"/>
                    </a:cubicBezTo>
                    <a:cubicBezTo>
                      <a:pt x="38001" y="5603"/>
                      <a:pt x="40205" y="4622"/>
                      <a:pt x="43458" y="2227"/>
                    </a:cubicBezTo>
                    <a:lnTo>
                      <a:pt x="42970" y="60"/>
                    </a:lnTo>
                    <a:lnTo>
                      <a:pt x="42958" y="1"/>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81;p29">
                <a:extLst>
                  <a:ext uri="{FF2B5EF4-FFF2-40B4-BE49-F238E27FC236}">
                    <a16:creationId xmlns:a16="http://schemas.microsoft.com/office/drawing/2014/main" id="{46D3A379-D53F-454F-8F05-68601CCBA7B0}"/>
                  </a:ext>
                </a:extLst>
              </p:cNvPr>
              <p:cNvSpPr/>
              <p:nvPr/>
            </p:nvSpPr>
            <p:spPr>
              <a:xfrm>
                <a:off x="5393225" y="3460975"/>
                <a:ext cx="1364775" cy="297400"/>
              </a:xfrm>
              <a:custGeom>
                <a:avLst/>
                <a:gdLst/>
                <a:ahLst/>
                <a:cxnLst/>
                <a:rect l="l" t="t" r="r" b="b"/>
                <a:pathLst>
                  <a:path w="54591" h="11896" extrusionOk="0">
                    <a:moveTo>
                      <a:pt x="53864" y="0"/>
                    </a:moveTo>
                    <a:cubicBezTo>
                      <a:pt x="49530" y="2632"/>
                      <a:pt x="40636" y="6763"/>
                      <a:pt x="27301" y="6870"/>
                    </a:cubicBezTo>
                    <a:cubicBezTo>
                      <a:pt x="27051" y="6872"/>
                      <a:pt x="26803" y="6873"/>
                      <a:pt x="26556" y="6873"/>
                    </a:cubicBezTo>
                    <a:cubicBezTo>
                      <a:pt x="12893" y="6873"/>
                      <a:pt x="4314" y="3995"/>
                      <a:pt x="548" y="2358"/>
                    </a:cubicBezTo>
                    <a:lnTo>
                      <a:pt x="429" y="3358"/>
                    </a:lnTo>
                    <a:lnTo>
                      <a:pt x="0" y="6846"/>
                    </a:lnTo>
                    <a:cubicBezTo>
                      <a:pt x="6752" y="10015"/>
                      <a:pt x="15839" y="11895"/>
                      <a:pt x="25243" y="11895"/>
                    </a:cubicBezTo>
                    <a:cubicBezTo>
                      <a:pt x="35524" y="11895"/>
                      <a:pt x="46184" y="9648"/>
                      <a:pt x="54591" y="4382"/>
                    </a:cubicBezTo>
                    <a:lnTo>
                      <a:pt x="54317" y="2739"/>
                    </a:lnTo>
                    <a:lnTo>
                      <a:pt x="53864" y="0"/>
                    </a:lnTo>
                    <a:close/>
                  </a:path>
                </a:pathLst>
              </a:custGeom>
              <a:solidFill>
                <a:srgbClr val="ED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82;p29">
                <a:extLst>
                  <a:ext uri="{FF2B5EF4-FFF2-40B4-BE49-F238E27FC236}">
                    <a16:creationId xmlns:a16="http://schemas.microsoft.com/office/drawing/2014/main" id="{ABEB80C7-E7DA-489F-95E8-49825EAB2C48}"/>
                  </a:ext>
                </a:extLst>
              </p:cNvPr>
              <p:cNvSpPr/>
              <p:nvPr/>
            </p:nvSpPr>
            <p:spPr>
              <a:xfrm>
                <a:off x="5460500" y="-570775"/>
                <a:ext cx="1230225" cy="1211775"/>
              </a:xfrm>
              <a:custGeom>
                <a:avLst/>
                <a:gdLst/>
                <a:ahLst/>
                <a:cxnLst/>
                <a:rect l="l" t="t" r="r" b="b"/>
                <a:pathLst>
                  <a:path w="49209" h="48471" extrusionOk="0">
                    <a:moveTo>
                      <a:pt x="24609" y="1"/>
                    </a:moveTo>
                    <a:cubicBezTo>
                      <a:pt x="23685" y="1"/>
                      <a:pt x="22759" y="370"/>
                      <a:pt x="22074" y="1108"/>
                    </a:cubicBezTo>
                    <a:cubicBezTo>
                      <a:pt x="21401" y="1828"/>
                      <a:pt x="20480" y="2214"/>
                      <a:pt x="19542" y="2214"/>
                    </a:cubicBezTo>
                    <a:cubicBezTo>
                      <a:pt x="19055" y="2214"/>
                      <a:pt x="18562" y="2110"/>
                      <a:pt x="18098" y="1894"/>
                    </a:cubicBezTo>
                    <a:cubicBezTo>
                      <a:pt x="17630" y="1681"/>
                      <a:pt x="17140" y="1581"/>
                      <a:pt x="16660" y="1581"/>
                    </a:cubicBezTo>
                    <a:cubicBezTo>
                      <a:pt x="15259" y="1581"/>
                      <a:pt x="13933" y="2433"/>
                      <a:pt x="13419" y="3834"/>
                    </a:cubicBezTo>
                    <a:cubicBezTo>
                      <a:pt x="12908" y="5204"/>
                      <a:pt x="11605" y="6098"/>
                      <a:pt x="10161" y="6098"/>
                    </a:cubicBezTo>
                    <a:cubicBezTo>
                      <a:pt x="10124" y="6098"/>
                      <a:pt x="10086" y="6098"/>
                      <a:pt x="10049" y="6097"/>
                    </a:cubicBezTo>
                    <a:lnTo>
                      <a:pt x="10037" y="6097"/>
                    </a:lnTo>
                    <a:cubicBezTo>
                      <a:pt x="9989" y="6095"/>
                      <a:pt x="9940" y="6094"/>
                      <a:pt x="9892" y="6094"/>
                    </a:cubicBezTo>
                    <a:cubicBezTo>
                      <a:pt x="7958" y="6094"/>
                      <a:pt x="6384" y="7717"/>
                      <a:pt x="6465" y="9668"/>
                    </a:cubicBezTo>
                    <a:lnTo>
                      <a:pt x="6465" y="9680"/>
                    </a:lnTo>
                    <a:cubicBezTo>
                      <a:pt x="6513" y="11169"/>
                      <a:pt x="5608" y="12526"/>
                      <a:pt x="4215" y="13050"/>
                    </a:cubicBezTo>
                    <a:cubicBezTo>
                      <a:pt x="2322" y="13740"/>
                      <a:pt x="1429" y="15895"/>
                      <a:pt x="2274" y="17729"/>
                    </a:cubicBezTo>
                    <a:cubicBezTo>
                      <a:pt x="2893" y="19086"/>
                      <a:pt x="2572" y="20682"/>
                      <a:pt x="1477" y="21694"/>
                    </a:cubicBezTo>
                    <a:lnTo>
                      <a:pt x="1477" y="21706"/>
                    </a:lnTo>
                    <a:cubicBezTo>
                      <a:pt x="0" y="23075"/>
                      <a:pt x="0" y="25397"/>
                      <a:pt x="1477" y="26766"/>
                    </a:cubicBezTo>
                    <a:lnTo>
                      <a:pt x="1477" y="26778"/>
                    </a:lnTo>
                    <a:cubicBezTo>
                      <a:pt x="2572" y="27790"/>
                      <a:pt x="2893" y="29385"/>
                      <a:pt x="2274" y="30742"/>
                    </a:cubicBezTo>
                    <a:cubicBezTo>
                      <a:pt x="1429" y="32576"/>
                      <a:pt x="2322" y="34731"/>
                      <a:pt x="4215" y="35433"/>
                    </a:cubicBezTo>
                    <a:cubicBezTo>
                      <a:pt x="5608" y="35945"/>
                      <a:pt x="6513" y="37303"/>
                      <a:pt x="6465" y="38791"/>
                    </a:cubicBezTo>
                    <a:lnTo>
                      <a:pt x="6465" y="38803"/>
                    </a:lnTo>
                    <a:cubicBezTo>
                      <a:pt x="6384" y="40773"/>
                      <a:pt x="7968" y="42389"/>
                      <a:pt x="9912" y="42389"/>
                    </a:cubicBezTo>
                    <a:cubicBezTo>
                      <a:pt x="9953" y="42389"/>
                      <a:pt x="9995" y="42388"/>
                      <a:pt x="10037" y="42387"/>
                    </a:cubicBezTo>
                    <a:lnTo>
                      <a:pt x="10049" y="42387"/>
                    </a:lnTo>
                    <a:cubicBezTo>
                      <a:pt x="10095" y="42385"/>
                      <a:pt x="10141" y="42384"/>
                      <a:pt x="10187" y="42384"/>
                    </a:cubicBezTo>
                    <a:cubicBezTo>
                      <a:pt x="11621" y="42384"/>
                      <a:pt x="12911" y="43276"/>
                      <a:pt x="13419" y="44637"/>
                    </a:cubicBezTo>
                    <a:cubicBezTo>
                      <a:pt x="13933" y="46038"/>
                      <a:pt x="15259" y="46891"/>
                      <a:pt x="16660" y="46891"/>
                    </a:cubicBezTo>
                    <a:cubicBezTo>
                      <a:pt x="17140" y="46891"/>
                      <a:pt x="17630" y="46791"/>
                      <a:pt x="18098" y="46578"/>
                    </a:cubicBezTo>
                    <a:cubicBezTo>
                      <a:pt x="18562" y="46362"/>
                      <a:pt x="19055" y="46257"/>
                      <a:pt x="19542" y="46257"/>
                    </a:cubicBezTo>
                    <a:cubicBezTo>
                      <a:pt x="20480" y="46257"/>
                      <a:pt x="21401" y="46643"/>
                      <a:pt x="22074" y="47364"/>
                    </a:cubicBezTo>
                    <a:cubicBezTo>
                      <a:pt x="22759" y="48102"/>
                      <a:pt x="23685" y="48471"/>
                      <a:pt x="24609" y="48471"/>
                    </a:cubicBezTo>
                    <a:cubicBezTo>
                      <a:pt x="25533" y="48471"/>
                      <a:pt x="26456" y="48102"/>
                      <a:pt x="27135" y="47364"/>
                    </a:cubicBezTo>
                    <a:lnTo>
                      <a:pt x="27146" y="47364"/>
                    </a:lnTo>
                    <a:cubicBezTo>
                      <a:pt x="27812" y="46643"/>
                      <a:pt x="28735" y="46257"/>
                      <a:pt x="29672" y="46257"/>
                    </a:cubicBezTo>
                    <a:cubicBezTo>
                      <a:pt x="30160" y="46257"/>
                      <a:pt x="30651" y="46362"/>
                      <a:pt x="31111" y="46578"/>
                    </a:cubicBezTo>
                    <a:lnTo>
                      <a:pt x="31123" y="46578"/>
                    </a:lnTo>
                    <a:cubicBezTo>
                      <a:pt x="31588" y="46791"/>
                      <a:pt x="32075" y="46891"/>
                      <a:pt x="32554" y="46891"/>
                    </a:cubicBezTo>
                    <a:cubicBezTo>
                      <a:pt x="33950" y="46891"/>
                      <a:pt x="35279" y="46038"/>
                      <a:pt x="35802" y="44637"/>
                    </a:cubicBezTo>
                    <a:cubicBezTo>
                      <a:pt x="36298" y="43276"/>
                      <a:pt x="37588" y="42384"/>
                      <a:pt x="39032" y="42384"/>
                    </a:cubicBezTo>
                    <a:cubicBezTo>
                      <a:pt x="39079" y="42384"/>
                      <a:pt x="39125" y="42385"/>
                      <a:pt x="39172" y="42387"/>
                    </a:cubicBezTo>
                    <a:cubicBezTo>
                      <a:pt x="39214" y="42388"/>
                      <a:pt x="39256" y="42389"/>
                      <a:pt x="39298" y="42389"/>
                    </a:cubicBezTo>
                    <a:cubicBezTo>
                      <a:pt x="41252" y="42389"/>
                      <a:pt x="42825" y="40773"/>
                      <a:pt x="42756" y="38803"/>
                    </a:cubicBezTo>
                    <a:lnTo>
                      <a:pt x="42756" y="38791"/>
                    </a:lnTo>
                    <a:cubicBezTo>
                      <a:pt x="42696" y="37303"/>
                      <a:pt x="43601" y="35945"/>
                      <a:pt x="45006" y="35433"/>
                    </a:cubicBezTo>
                    <a:cubicBezTo>
                      <a:pt x="46887" y="34731"/>
                      <a:pt x="47780" y="32576"/>
                      <a:pt x="46947" y="30742"/>
                    </a:cubicBezTo>
                    <a:cubicBezTo>
                      <a:pt x="46327" y="29385"/>
                      <a:pt x="46637" y="27790"/>
                      <a:pt x="47732" y="26778"/>
                    </a:cubicBezTo>
                    <a:lnTo>
                      <a:pt x="47744" y="26766"/>
                    </a:lnTo>
                    <a:cubicBezTo>
                      <a:pt x="49209" y="25397"/>
                      <a:pt x="49209" y="23075"/>
                      <a:pt x="47744" y="21706"/>
                    </a:cubicBezTo>
                    <a:lnTo>
                      <a:pt x="47732" y="21694"/>
                    </a:lnTo>
                    <a:cubicBezTo>
                      <a:pt x="46637" y="20682"/>
                      <a:pt x="46327" y="19086"/>
                      <a:pt x="46947" y="17729"/>
                    </a:cubicBezTo>
                    <a:cubicBezTo>
                      <a:pt x="47780" y="15895"/>
                      <a:pt x="46887" y="13740"/>
                      <a:pt x="45006" y="13050"/>
                    </a:cubicBezTo>
                    <a:cubicBezTo>
                      <a:pt x="43601" y="12526"/>
                      <a:pt x="42696" y="11169"/>
                      <a:pt x="42756" y="9680"/>
                    </a:cubicBezTo>
                    <a:lnTo>
                      <a:pt x="42756" y="9668"/>
                    </a:lnTo>
                    <a:cubicBezTo>
                      <a:pt x="42825" y="7717"/>
                      <a:pt x="41262" y="6094"/>
                      <a:pt x="39317" y="6094"/>
                    </a:cubicBezTo>
                    <a:cubicBezTo>
                      <a:pt x="39269" y="6094"/>
                      <a:pt x="39220" y="6095"/>
                      <a:pt x="39172" y="6097"/>
                    </a:cubicBezTo>
                    <a:cubicBezTo>
                      <a:pt x="39134" y="6098"/>
                      <a:pt x="39096" y="6098"/>
                      <a:pt x="39059" y="6098"/>
                    </a:cubicBezTo>
                    <a:cubicBezTo>
                      <a:pt x="37604" y="6098"/>
                      <a:pt x="36301" y="5204"/>
                      <a:pt x="35802" y="3834"/>
                    </a:cubicBezTo>
                    <a:cubicBezTo>
                      <a:pt x="35279" y="2433"/>
                      <a:pt x="33950" y="1581"/>
                      <a:pt x="32554" y="1581"/>
                    </a:cubicBezTo>
                    <a:cubicBezTo>
                      <a:pt x="32075" y="1581"/>
                      <a:pt x="31588" y="1681"/>
                      <a:pt x="31123" y="1894"/>
                    </a:cubicBezTo>
                    <a:lnTo>
                      <a:pt x="31111" y="1894"/>
                    </a:lnTo>
                    <a:cubicBezTo>
                      <a:pt x="30651" y="2110"/>
                      <a:pt x="30160" y="2214"/>
                      <a:pt x="29672" y="2214"/>
                    </a:cubicBezTo>
                    <a:cubicBezTo>
                      <a:pt x="28735" y="2214"/>
                      <a:pt x="27812" y="1828"/>
                      <a:pt x="27146" y="1108"/>
                    </a:cubicBezTo>
                    <a:lnTo>
                      <a:pt x="27135" y="1108"/>
                    </a:lnTo>
                    <a:cubicBezTo>
                      <a:pt x="26456" y="370"/>
                      <a:pt x="25533" y="1"/>
                      <a:pt x="24609"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83;p29">
                <a:extLst>
                  <a:ext uri="{FF2B5EF4-FFF2-40B4-BE49-F238E27FC236}">
                    <a16:creationId xmlns:a16="http://schemas.microsoft.com/office/drawing/2014/main" id="{DB675559-DD37-48C4-9007-2575FE94A1E8}"/>
                  </a:ext>
                </a:extLst>
              </p:cNvPr>
              <p:cNvSpPr/>
              <p:nvPr/>
            </p:nvSpPr>
            <p:spPr>
              <a:xfrm>
                <a:off x="5891800" y="397600"/>
                <a:ext cx="338450" cy="393500"/>
              </a:xfrm>
              <a:custGeom>
                <a:avLst/>
                <a:gdLst/>
                <a:ahLst/>
                <a:cxnLst/>
                <a:rect l="l" t="t" r="r" b="b"/>
                <a:pathLst>
                  <a:path w="13538" h="15740" extrusionOk="0">
                    <a:moveTo>
                      <a:pt x="9123" y="1"/>
                    </a:moveTo>
                    <a:cubicBezTo>
                      <a:pt x="8840" y="1"/>
                      <a:pt x="8557" y="20"/>
                      <a:pt x="8275" y="56"/>
                    </a:cubicBezTo>
                    <a:cubicBezTo>
                      <a:pt x="7227" y="354"/>
                      <a:pt x="6156" y="723"/>
                      <a:pt x="5156" y="1092"/>
                    </a:cubicBezTo>
                    <a:cubicBezTo>
                      <a:pt x="2858" y="2283"/>
                      <a:pt x="941" y="4152"/>
                      <a:pt x="0" y="5164"/>
                    </a:cubicBezTo>
                    <a:cubicBezTo>
                      <a:pt x="703" y="7664"/>
                      <a:pt x="1084" y="10462"/>
                      <a:pt x="536" y="14046"/>
                    </a:cubicBezTo>
                    <a:cubicBezTo>
                      <a:pt x="2618" y="15173"/>
                      <a:pt x="4721" y="15739"/>
                      <a:pt x="6845" y="15739"/>
                    </a:cubicBezTo>
                    <a:cubicBezTo>
                      <a:pt x="8668" y="15739"/>
                      <a:pt x="10506" y="15322"/>
                      <a:pt x="12359" y="14486"/>
                    </a:cubicBezTo>
                    <a:cubicBezTo>
                      <a:pt x="12085" y="11212"/>
                      <a:pt x="12169" y="8771"/>
                      <a:pt x="12478" y="6616"/>
                    </a:cubicBezTo>
                    <a:cubicBezTo>
                      <a:pt x="12716" y="4973"/>
                      <a:pt x="13085" y="3497"/>
                      <a:pt x="13538" y="1949"/>
                    </a:cubicBezTo>
                    <a:cubicBezTo>
                      <a:pt x="12136" y="537"/>
                      <a:pt x="10624" y="1"/>
                      <a:pt x="9123"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84;p29">
                <a:extLst>
                  <a:ext uri="{FF2B5EF4-FFF2-40B4-BE49-F238E27FC236}">
                    <a16:creationId xmlns:a16="http://schemas.microsoft.com/office/drawing/2014/main" id="{268313F6-344D-465C-B7EA-E922E469468A}"/>
                  </a:ext>
                </a:extLst>
              </p:cNvPr>
              <p:cNvSpPr/>
              <p:nvPr/>
            </p:nvSpPr>
            <p:spPr>
              <a:xfrm>
                <a:off x="5891800" y="397600"/>
                <a:ext cx="338450" cy="351150"/>
              </a:xfrm>
              <a:custGeom>
                <a:avLst/>
                <a:gdLst/>
                <a:ahLst/>
                <a:cxnLst/>
                <a:rect l="l" t="t" r="r" b="b"/>
                <a:pathLst>
                  <a:path w="13538" h="14046" extrusionOk="0">
                    <a:moveTo>
                      <a:pt x="9123" y="1"/>
                    </a:moveTo>
                    <a:cubicBezTo>
                      <a:pt x="8840" y="1"/>
                      <a:pt x="8557" y="20"/>
                      <a:pt x="8275" y="56"/>
                    </a:cubicBezTo>
                    <a:cubicBezTo>
                      <a:pt x="7227" y="354"/>
                      <a:pt x="6156" y="723"/>
                      <a:pt x="5156" y="1092"/>
                    </a:cubicBezTo>
                    <a:cubicBezTo>
                      <a:pt x="2858" y="2283"/>
                      <a:pt x="929" y="4152"/>
                      <a:pt x="0" y="5164"/>
                    </a:cubicBezTo>
                    <a:cubicBezTo>
                      <a:pt x="703" y="7664"/>
                      <a:pt x="1084" y="10462"/>
                      <a:pt x="536" y="14046"/>
                    </a:cubicBezTo>
                    <a:cubicBezTo>
                      <a:pt x="6811" y="13379"/>
                      <a:pt x="10502" y="9593"/>
                      <a:pt x="12478" y="6616"/>
                    </a:cubicBezTo>
                    <a:cubicBezTo>
                      <a:pt x="12716" y="4973"/>
                      <a:pt x="13085" y="3497"/>
                      <a:pt x="13538" y="1949"/>
                    </a:cubicBezTo>
                    <a:cubicBezTo>
                      <a:pt x="12136" y="537"/>
                      <a:pt x="10624" y="1"/>
                      <a:pt x="9123"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85;p29">
                <a:extLst>
                  <a:ext uri="{FF2B5EF4-FFF2-40B4-BE49-F238E27FC236}">
                    <a16:creationId xmlns:a16="http://schemas.microsoft.com/office/drawing/2014/main" id="{2CD79C5B-AB96-497F-B538-0F5808822219}"/>
                  </a:ext>
                </a:extLst>
              </p:cNvPr>
              <p:cNvSpPr/>
              <p:nvPr/>
            </p:nvSpPr>
            <p:spPr>
              <a:xfrm>
                <a:off x="5570900" y="96225"/>
                <a:ext cx="182500" cy="271425"/>
              </a:xfrm>
              <a:custGeom>
                <a:avLst/>
                <a:gdLst/>
                <a:ahLst/>
                <a:cxnLst/>
                <a:rect l="l" t="t" r="r" b="b"/>
                <a:pathLst>
                  <a:path w="7300" h="10857" extrusionOk="0">
                    <a:moveTo>
                      <a:pt x="3250" y="0"/>
                    </a:moveTo>
                    <a:cubicBezTo>
                      <a:pt x="2680" y="0"/>
                      <a:pt x="2102" y="228"/>
                      <a:pt x="1609" y="872"/>
                    </a:cubicBezTo>
                    <a:cubicBezTo>
                      <a:pt x="0" y="2997"/>
                      <a:pt x="1374" y="10857"/>
                      <a:pt x="5946" y="10857"/>
                    </a:cubicBezTo>
                    <a:cubicBezTo>
                      <a:pt x="6111" y="10857"/>
                      <a:pt x="6281" y="10846"/>
                      <a:pt x="6455" y="10825"/>
                    </a:cubicBezTo>
                    <a:cubicBezTo>
                      <a:pt x="6455" y="10825"/>
                      <a:pt x="7300" y="5991"/>
                      <a:pt x="5943" y="1312"/>
                    </a:cubicBezTo>
                    <a:cubicBezTo>
                      <a:pt x="5943" y="1312"/>
                      <a:pt x="4619" y="0"/>
                      <a:pt x="325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86;p29">
                <a:extLst>
                  <a:ext uri="{FF2B5EF4-FFF2-40B4-BE49-F238E27FC236}">
                    <a16:creationId xmlns:a16="http://schemas.microsoft.com/office/drawing/2014/main" id="{DACA7FCE-3A63-4F23-B5CB-083797CF7F6E}"/>
                  </a:ext>
                </a:extLst>
              </p:cNvPr>
              <p:cNvSpPr/>
              <p:nvPr/>
            </p:nvSpPr>
            <p:spPr>
              <a:xfrm>
                <a:off x="6326075" y="7275"/>
                <a:ext cx="325" cy="925"/>
              </a:xfrm>
              <a:custGeom>
                <a:avLst/>
                <a:gdLst/>
                <a:ahLst/>
                <a:cxnLst/>
                <a:rect l="l" t="t" r="r" b="b"/>
                <a:pathLst>
                  <a:path w="13" h="37" extrusionOk="0">
                    <a:moveTo>
                      <a:pt x="1" y="0"/>
                    </a:moveTo>
                    <a:cubicBezTo>
                      <a:pt x="12" y="24"/>
                      <a:pt x="12" y="36"/>
                      <a:pt x="12" y="36"/>
                    </a:cubicBezTo>
                    <a:lnTo>
                      <a:pt x="12" y="0"/>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87;p29">
                <a:extLst>
                  <a:ext uri="{FF2B5EF4-FFF2-40B4-BE49-F238E27FC236}">
                    <a16:creationId xmlns:a16="http://schemas.microsoft.com/office/drawing/2014/main" id="{9EE5165B-556A-44D4-8D20-E98C868968A7}"/>
                  </a:ext>
                </a:extLst>
              </p:cNvPr>
              <p:cNvSpPr/>
              <p:nvPr/>
            </p:nvSpPr>
            <p:spPr>
              <a:xfrm>
                <a:off x="5634325" y="-226300"/>
                <a:ext cx="697725" cy="857900"/>
              </a:xfrm>
              <a:custGeom>
                <a:avLst/>
                <a:gdLst/>
                <a:ahLst/>
                <a:cxnLst/>
                <a:rect l="l" t="t" r="r" b="b"/>
                <a:pathLst>
                  <a:path w="27909" h="34316" extrusionOk="0">
                    <a:moveTo>
                      <a:pt x="14255" y="1"/>
                    </a:moveTo>
                    <a:cubicBezTo>
                      <a:pt x="14020" y="1"/>
                      <a:pt x="13781" y="4"/>
                      <a:pt x="13538" y="9"/>
                    </a:cubicBezTo>
                    <a:cubicBezTo>
                      <a:pt x="6215" y="164"/>
                      <a:pt x="2834" y="4688"/>
                      <a:pt x="1453" y="7415"/>
                    </a:cubicBezTo>
                    <a:cubicBezTo>
                      <a:pt x="953" y="8415"/>
                      <a:pt x="643" y="9510"/>
                      <a:pt x="548" y="10629"/>
                    </a:cubicBezTo>
                    <a:cubicBezTo>
                      <a:pt x="536" y="10820"/>
                      <a:pt x="536" y="10951"/>
                      <a:pt x="548" y="10951"/>
                    </a:cubicBezTo>
                    <a:cubicBezTo>
                      <a:pt x="500" y="12332"/>
                      <a:pt x="0" y="30882"/>
                      <a:pt x="9656" y="33775"/>
                    </a:cubicBezTo>
                    <a:cubicBezTo>
                      <a:pt x="10879" y="34143"/>
                      <a:pt x="12051" y="34316"/>
                      <a:pt x="13168" y="34316"/>
                    </a:cubicBezTo>
                    <a:cubicBezTo>
                      <a:pt x="18781" y="34316"/>
                      <a:pt x="23009" y="29944"/>
                      <a:pt x="25432" y="23917"/>
                    </a:cubicBezTo>
                    <a:cubicBezTo>
                      <a:pt x="25575" y="23548"/>
                      <a:pt x="25706" y="23190"/>
                      <a:pt x="25837" y="22821"/>
                    </a:cubicBezTo>
                    <a:cubicBezTo>
                      <a:pt x="25873" y="22714"/>
                      <a:pt x="25908" y="22619"/>
                      <a:pt x="25944" y="22524"/>
                    </a:cubicBezTo>
                    <a:cubicBezTo>
                      <a:pt x="26075" y="22155"/>
                      <a:pt x="26194" y="21774"/>
                      <a:pt x="26301" y="21393"/>
                    </a:cubicBezTo>
                    <a:cubicBezTo>
                      <a:pt x="27421" y="17654"/>
                      <a:pt x="27909" y="13463"/>
                      <a:pt x="27682" y="9379"/>
                    </a:cubicBezTo>
                    <a:cubicBezTo>
                      <a:pt x="27682" y="9379"/>
                      <a:pt x="27587" y="7593"/>
                      <a:pt x="27587" y="7569"/>
                    </a:cubicBezTo>
                    <a:cubicBezTo>
                      <a:pt x="26878" y="4420"/>
                      <a:pt x="23822" y="1"/>
                      <a:pt x="14255"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88;p29">
                <a:extLst>
                  <a:ext uri="{FF2B5EF4-FFF2-40B4-BE49-F238E27FC236}">
                    <a16:creationId xmlns:a16="http://schemas.microsoft.com/office/drawing/2014/main" id="{4A818577-B5AF-4DC1-A642-0334BACD4783}"/>
                  </a:ext>
                </a:extLst>
              </p:cNvPr>
              <p:cNvSpPr/>
              <p:nvPr/>
            </p:nvSpPr>
            <p:spPr>
              <a:xfrm>
                <a:off x="6213850" y="84050"/>
                <a:ext cx="210050" cy="261450"/>
              </a:xfrm>
              <a:custGeom>
                <a:avLst/>
                <a:gdLst/>
                <a:ahLst/>
                <a:cxnLst/>
                <a:rect l="l" t="t" r="r" b="b"/>
                <a:pathLst>
                  <a:path w="8402" h="10458" extrusionOk="0">
                    <a:moveTo>
                      <a:pt x="5004" y="0"/>
                    </a:moveTo>
                    <a:cubicBezTo>
                      <a:pt x="3546" y="0"/>
                      <a:pt x="2025" y="835"/>
                      <a:pt x="2025" y="835"/>
                    </a:cubicBezTo>
                    <a:cubicBezTo>
                      <a:pt x="1" y="5276"/>
                      <a:pt x="930" y="10312"/>
                      <a:pt x="930" y="10312"/>
                    </a:cubicBezTo>
                    <a:cubicBezTo>
                      <a:pt x="1293" y="10411"/>
                      <a:pt x="1644" y="10458"/>
                      <a:pt x="1983" y="10458"/>
                    </a:cubicBezTo>
                    <a:cubicBezTo>
                      <a:pt x="6152" y="10458"/>
                      <a:pt x="8402" y="3414"/>
                      <a:pt x="7168" y="1168"/>
                    </a:cubicBezTo>
                    <a:cubicBezTo>
                      <a:pt x="6675" y="281"/>
                      <a:pt x="5850" y="0"/>
                      <a:pt x="5004"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89;p29">
                <a:extLst>
                  <a:ext uri="{FF2B5EF4-FFF2-40B4-BE49-F238E27FC236}">
                    <a16:creationId xmlns:a16="http://schemas.microsoft.com/office/drawing/2014/main" id="{61AE1DB4-90DF-48EE-B174-243C36D1C4E3}"/>
                  </a:ext>
                </a:extLst>
              </p:cNvPr>
              <p:cNvSpPr/>
              <p:nvPr/>
            </p:nvSpPr>
            <p:spPr>
              <a:xfrm>
                <a:off x="6213275" y="331725"/>
                <a:ext cx="66975" cy="39900"/>
              </a:xfrm>
              <a:custGeom>
                <a:avLst/>
                <a:gdLst/>
                <a:ahLst/>
                <a:cxnLst/>
                <a:rect l="l" t="t" r="r" b="b"/>
                <a:pathLst>
                  <a:path w="2679" h="1596" extrusionOk="0">
                    <a:moveTo>
                      <a:pt x="0" y="0"/>
                    </a:moveTo>
                    <a:lnTo>
                      <a:pt x="0" y="0"/>
                    </a:lnTo>
                    <a:cubicBezTo>
                      <a:pt x="643" y="1298"/>
                      <a:pt x="1572" y="1584"/>
                      <a:pt x="2274" y="1596"/>
                    </a:cubicBezTo>
                    <a:cubicBezTo>
                      <a:pt x="2417" y="1227"/>
                      <a:pt x="2548" y="869"/>
                      <a:pt x="2679" y="500"/>
                    </a:cubicBezTo>
                    <a:lnTo>
                      <a:pt x="2679" y="500"/>
                    </a:lnTo>
                    <a:cubicBezTo>
                      <a:pt x="2493" y="559"/>
                      <a:pt x="2293" y="583"/>
                      <a:pt x="2090" y="583"/>
                    </a:cubicBezTo>
                    <a:cubicBezTo>
                      <a:pt x="1092" y="583"/>
                      <a:pt x="0" y="0"/>
                      <a:pt x="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90;p29">
                <a:extLst>
                  <a:ext uri="{FF2B5EF4-FFF2-40B4-BE49-F238E27FC236}">
                    <a16:creationId xmlns:a16="http://schemas.microsoft.com/office/drawing/2014/main" id="{B071DA1C-FEA5-411B-BB43-12D23680EFF7}"/>
                  </a:ext>
                </a:extLst>
              </p:cNvPr>
              <p:cNvSpPr/>
              <p:nvPr/>
            </p:nvSpPr>
            <p:spPr>
              <a:xfrm>
                <a:off x="5584700" y="-360275"/>
                <a:ext cx="847950" cy="620950"/>
              </a:xfrm>
              <a:custGeom>
                <a:avLst/>
                <a:gdLst/>
                <a:ahLst/>
                <a:cxnLst/>
                <a:rect l="l" t="t" r="r" b="b"/>
                <a:pathLst>
                  <a:path w="33918" h="24838" extrusionOk="0">
                    <a:moveTo>
                      <a:pt x="17763" y="1"/>
                    </a:moveTo>
                    <a:cubicBezTo>
                      <a:pt x="11444" y="1"/>
                      <a:pt x="4827" y="3642"/>
                      <a:pt x="2152" y="9452"/>
                    </a:cubicBezTo>
                    <a:cubicBezTo>
                      <a:pt x="1" y="14098"/>
                      <a:pt x="1981" y="24838"/>
                      <a:pt x="3061" y="24838"/>
                    </a:cubicBezTo>
                    <a:cubicBezTo>
                      <a:pt x="3141" y="24838"/>
                      <a:pt x="3215" y="24779"/>
                      <a:pt x="3283" y="24656"/>
                    </a:cubicBezTo>
                    <a:cubicBezTo>
                      <a:pt x="4283" y="22858"/>
                      <a:pt x="3021" y="19358"/>
                      <a:pt x="4355" y="16024"/>
                    </a:cubicBezTo>
                    <a:cubicBezTo>
                      <a:pt x="4474" y="15714"/>
                      <a:pt x="4581" y="15417"/>
                      <a:pt x="4664" y="15131"/>
                    </a:cubicBezTo>
                    <a:cubicBezTo>
                      <a:pt x="4966" y="14144"/>
                      <a:pt x="5849" y="13577"/>
                      <a:pt x="6755" y="13577"/>
                    </a:cubicBezTo>
                    <a:cubicBezTo>
                      <a:pt x="7281" y="13577"/>
                      <a:pt x="7815" y="13768"/>
                      <a:pt x="8248" y="14179"/>
                    </a:cubicBezTo>
                    <a:cubicBezTo>
                      <a:pt x="12308" y="18036"/>
                      <a:pt x="17523" y="21489"/>
                      <a:pt x="17523" y="21489"/>
                    </a:cubicBezTo>
                    <a:cubicBezTo>
                      <a:pt x="20750" y="23418"/>
                      <a:pt x="23405" y="24156"/>
                      <a:pt x="24964" y="24156"/>
                    </a:cubicBezTo>
                    <a:cubicBezTo>
                      <a:pt x="26119" y="24156"/>
                      <a:pt x="27858" y="22822"/>
                      <a:pt x="28501" y="20596"/>
                    </a:cubicBezTo>
                    <a:cubicBezTo>
                      <a:pt x="29132" y="18358"/>
                      <a:pt x="31001" y="17786"/>
                      <a:pt x="31001" y="17786"/>
                    </a:cubicBezTo>
                    <a:cubicBezTo>
                      <a:pt x="31001" y="17786"/>
                      <a:pt x="33918" y="8928"/>
                      <a:pt x="26488" y="2915"/>
                    </a:cubicBezTo>
                    <a:cubicBezTo>
                      <a:pt x="24008" y="911"/>
                      <a:pt x="20923" y="1"/>
                      <a:pt x="17763"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91;p29">
                <a:extLst>
                  <a:ext uri="{FF2B5EF4-FFF2-40B4-BE49-F238E27FC236}">
                    <a16:creationId xmlns:a16="http://schemas.microsoft.com/office/drawing/2014/main" id="{DC553C5E-5EC8-4A1C-8EB7-9FD13253D439}"/>
                  </a:ext>
                </a:extLst>
              </p:cNvPr>
              <p:cNvSpPr/>
              <p:nvPr/>
            </p:nvSpPr>
            <p:spPr>
              <a:xfrm>
                <a:off x="5613475" y="-364200"/>
                <a:ext cx="784950" cy="473600"/>
              </a:xfrm>
              <a:custGeom>
                <a:avLst/>
                <a:gdLst/>
                <a:ahLst/>
                <a:cxnLst/>
                <a:rect l="l" t="t" r="r" b="b"/>
                <a:pathLst>
                  <a:path w="31398" h="18944" extrusionOk="0">
                    <a:moveTo>
                      <a:pt x="15562" y="0"/>
                    </a:moveTo>
                    <a:cubicBezTo>
                      <a:pt x="14384" y="24"/>
                      <a:pt x="13217" y="120"/>
                      <a:pt x="12062" y="274"/>
                    </a:cubicBezTo>
                    <a:cubicBezTo>
                      <a:pt x="11479" y="358"/>
                      <a:pt x="10895" y="477"/>
                      <a:pt x="10312" y="620"/>
                    </a:cubicBezTo>
                    <a:cubicBezTo>
                      <a:pt x="9740" y="774"/>
                      <a:pt x="9169" y="953"/>
                      <a:pt x="8609" y="1179"/>
                    </a:cubicBezTo>
                    <a:cubicBezTo>
                      <a:pt x="7502" y="1620"/>
                      <a:pt x="6442" y="2215"/>
                      <a:pt x="5514" y="2977"/>
                    </a:cubicBezTo>
                    <a:cubicBezTo>
                      <a:pt x="4573" y="3715"/>
                      <a:pt x="3751" y="4608"/>
                      <a:pt x="3073" y="5573"/>
                    </a:cubicBezTo>
                    <a:cubicBezTo>
                      <a:pt x="1715" y="7525"/>
                      <a:pt x="906" y="9775"/>
                      <a:pt x="453" y="12050"/>
                    </a:cubicBezTo>
                    <a:cubicBezTo>
                      <a:pt x="239" y="13193"/>
                      <a:pt x="108" y="14347"/>
                      <a:pt x="61" y="15490"/>
                    </a:cubicBezTo>
                    <a:cubicBezTo>
                      <a:pt x="1" y="16645"/>
                      <a:pt x="13" y="17800"/>
                      <a:pt x="144" y="18943"/>
                    </a:cubicBezTo>
                    <a:lnTo>
                      <a:pt x="322" y="18931"/>
                    </a:lnTo>
                    <a:cubicBezTo>
                      <a:pt x="287" y="16657"/>
                      <a:pt x="537" y="14371"/>
                      <a:pt x="1096" y="12192"/>
                    </a:cubicBezTo>
                    <a:cubicBezTo>
                      <a:pt x="1644" y="10014"/>
                      <a:pt x="2525" y="7906"/>
                      <a:pt x="3859" y="6144"/>
                    </a:cubicBezTo>
                    <a:cubicBezTo>
                      <a:pt x="4525" y="5275"/>
                      <a:pt x="5299" y="4489"/>
                      <a:pt x="6180" y="3834"/>
                    </a:cubicBezTo>
                    <a:cubicBezTo>
                      <a:pt x="7049" y="3191"/>
                      <a:pt x="8026" y="2679"/>
                      <a:pt x="9038" y="2286"/>
                    </a:cubicBezTo>
                    <a:cubicBezTo>
                      <a:pt x="9550" y="2108"/>
                      <a:pt x="10074" y="1953"/>
                      <a:pt x="10609" y="1822"/>
                    </a:cubicBezTo>
                    <a:cubicBezTo>
                      <a:pt x="11145" y="1703"/>
                      <a:pt x="11681" y="1608"/>
                      <a:pt x="12229" y="1548"/>
                    </a:cubicBezTo>
                    <a:cubicBezTo>
                      <a:pt x="13256" y="1416"/>
                      <a:pt x="14295" y="1345"/>
                      <a:pt x="15324" y="1345"/>
                    </a:cubicBezTo>
                    <a:cubicBezTo>
                      <a:pt x="15403" y="1345"/>
                      <a:pt x="15483" y="1345"/>
                      <a:pt x="15562" y="1346"/>
                    </a:cubicBezTo>
                    <a:cubicBezTo>
                      <a:pt x="17789" y="1346"/>
                      <a:pt x="20003" y="1691"/>
                      <a:pt x="22016" y="2513"/>
                    </a:cubicBezTo>
                    <a:cubicBezTo>
                      <a:pt x="24028" y="3322"/>
                      <a:pt x="25802" y="4656"/>
                      <a:pt x="27076" y="6394"/>
                    </a:cubicBezTo>
                    <a:cubicBezTo>
                      <a:pt x="27719" y="7263"/>
                      <a:pt x="28255" y="8216"/>
                      <a:pt x="28671" y="9216"/>
                    </a:cubicBezTo>
                    <a:cubicBezTo>
                      <a:pt x="29088" y="10228"/>
                      <a:pt x="29398" y="11276"/>
                      <a:pt x="29600" y="12359"/>
                    </a:cubicBezTo>
                    <a:cubicBezTo>
                      <a:pt x="29969" y="14217"/>
                      <a:pt x="30029" y="16133"/>
                      <a:pt x="29874" y="18038"/>
                    </a:cubicBezTo>
                    <a:cubicBezTo>
                      <a:pt x="30338" y="18181"/>
                      <a:pt x="30767" y="18455"/>
                      <a:pt x="31076" y="18931"/>
                    </a:cubicBezTo>
                    <a:cubicBezTo>
                      <a:pt x="31398" y="16681"/>
                      <a:pt x="31398" y="14371"/>
                      <a:pt x="30993" y="12097"/>
                    </a:cubicBezTo>
                    <a:cubicBezTo>
                      <a:pt x="30791" y="10930"/>
                      <a:pt x="30457" y="9775"/>
                      <a:pt x="30005" y="8668"/>
                    </a:cubicBezTo>
                    <a:cubicBezTo>
                      <a:pt x="29552" y="7561"/>
                      <a:pt x="28969" y="6489"/>
                      <a:pt x="28243" y="5525"/>
                    </a:cubicBezTo>
                    <a:cubicBezTo>
                      <a:pt x="27516" y="4561"/>
                      <a:pt x="26659" y="3691"/>
                      <a:pt x="25695" y="2953"/>
                    </a:cubicBezTo>
                    <a:cubicBezTo>
                      <a:pt x="24730" y="2227"/>
                      <a:pt x="23659" y="1644"/>
                      <a:pt x="22540" y="1191"/>
                    </a:cubicBezTo>
                    <a:cubicBezTo>
                      <a:pt x="21432" y="739"/>
                      <a:pt x="20265" y="441"/>
                      <a:pt x="19099" y="251"/>
                    </a:cubicBezTo>
                    <a:cubicBezTo>
                      <a:pt x="18503" y="155"/>
                      <a:pt x="17920" y="96"/>
                      <a:pt x="17325" y="48"/>
                    </a:cubicBezTo>
                    <a:cubicBezTo>
                      <a:pt x="16741" y="12"/>
                      <a:pt x="16146" y="0"/>
                      <a:pt x="15562"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92;p29">
                <a:extLst>
                  <a:ext uri="{FF2B5EF4-FFF2-40B4-BE49-F238E27FC236}">
                    <a16:creationId xmlns:a16="http://schemas.microsoft.com/office/drawing/2014/main" id="{D1BB40B1-3AC1-42BF-9997-A625FF1D4373}"/>
                  </a:ext>
                </a:extLst>
              </p:cNvPr>
              <p:cNvSpPr/>
              <p:nvPr/>
            </p:nvSpPr>
            <p:spPr>
              <a:xfrm>
                <a:off x="4948225" y="668675"/>
                <a:ext cx="597425" cy="530150"/>
              </a:xfrm>
              <a:custGeom>
                <a:avLst/>
                <a:gdLst/>
                <a:ahLst/>
                <a:cxnLst/>
                <a:rect l="l" t="t" r="r" b="b"/>
                <a:pathLst>
                  <a:path w="23897" h="21206" extrusionOk="0">
                    <a:moveTo>
                      <a:pt x="1" y="0"/>
                    </a:moveTo>
                    <a:cubicBezTo>
                      <a:pt x="1" y="1"/>
                      <a:pt x="4275" y="5168"/>
                      <a:pt x="5037" y="15562"/>
                    </a:cubicBezTo>
                    <a:cubicBezTo>
                      <a:pt x="10121" y="17800"/>
                      <a:pt x="17134" y="20562"/>
                      <a:pt x="23896" y="21205"/>
                    </a:cubicBezTo>
                    <a:lnTo>
                      <a:pt x="21598" y="6918"/>
                    </a:lnTo>
                    <a:cubicBezTo>
                      <a:pt x="21598" y="6918"/>
                      <a:pt x="20270" y="7746"/>
                      <a:pt x="17561" y="7746"/>
                    </a:cubicBezTo>
                    <a:cubicBezTo>
                      <a:pt x="14056" y="7746"/>
                      <a:pt x="8240" y="6360"/>
                      <a:pt x="1"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93;p29">
                <a:extLst>
                  <a:ext uri="{FF2B5EF4-FFF2-40B4-BE49-F238E27FC236}">
                    <a16:creationId xmlns:a16="http://schemas.microsoft.com/office/drawing/2014/main" id="{DD648D3F-5935-4B20-87DC-B6026E339141}"/>
                  </a:ext>
                </a:extLst>
              </p:cNvPr>
              <p:cNvSpPr/>
              <p:nvPr/>
            </p:nvSpPr>
            <p:spPr>
              <a:xfrm>
                <a:off x="6188850" y="1652475"/>
                <a:ext cx="387875" cy="337050"/>
              </a:xfrm>
              <a:custGeom>
                <a:avLst/>
                <a:gdLst/>
                <a:ahLst/>
                <a:cxnLst/>
                <a:rect l="l" t="t" r="r" b="b"/>
                <a:pathLst>
                  <a:path w="15515" h="13482" extrusionOk="0">
                    <a:moveTo>
                      <a:pt x="6101" y="1"/>
                    </a:moveTo>
                    <a:cubicBezTo>
                      <a:pt x="5254" y="1"/>
                      <a:pt x="4499" y="138"/>
                      <a:pt x="3977" y="498"/>
                    </a:cubicBezTo>
                    <a:cubicBezTo>
                      <a:pt x="2334" y="1629"/>
                      <a:pt x="10609" y="3868"/>
                      <a:pt x="10609" y="3868"/>
                    </a:cubicBezTo>
                    <a:cubicBezTo>
                      <a:pt x="10609" y="3868"/>
                      <a:pt x="7585" y="3279"/>
                      <a:pt x="5008" y="3279"/>
                    </a:cubicBezTo>
                    <a:cubicBezTo>
                      <a:pt x="3884" y="3279"/>
                      <a:pt x="2845" y="3391"/>
                      <a:pt x="2180" y="3713"/>
                    </a:cubicBezTo>
                    <a:cubicBezTo>
                      <a:pt x="1" y="4761"/>
                      <a:pt x="9050" y="7106"/>
                      <a:pt x="9050" y="7106"/>
                    </a:cubicBezTo>
                    <a:cubicBezTo>
                      <a:pt x="9050" y="7106"/>
                      <a:pt x="7080" y="6867"/>
                      <a:pt x="5257" y="6867"/>
                    </a:cubicBezTo>
                    <a:cubicBezTo>
                      <a:pt x="3729" y="6867"/>
                      <a:pt x="2303" y="7035"/>
                      <a:pt x="2227" y="7654"/>
                    </a:cubicBezTo>
                    <a:cubicBezTo>
                      <a:pt x="2132" y="8463"/>
                      <a:pt x="8657" y="10559"/>
                      <a:pt x="8657" y="10559"/>
                    </a:cubicBezTo>
                    <a:cubicBezTo>
                      <a:pt x="8657" y="10559"/>
                      <a:pt x="4013" y="10642"/>
                      <a:pt x="4204" y="11178"/>
                    </a:cubicBezTo>
                    <a:cubicBezTo>
                      <a:pt x="4751" y="12762"/>
                      <a:pt x="7966" y="12893"/>
                      <a:pt x="7966" y="12893"/>
                    </a:cubicBezTo>
                    <a:cubicBezTo>
                      <a:pt x="7966" y="12893"/>
                      <a:pt x="8490" y="12976"/>
                      <a:pt x="10323" y="13381"/>
                    </a:cubicBezTo>
                    <a:cubicBezTo>
                      <a:pt x="10639" y="13451"/>
                      <a:pt x="10924" y="13482"/>
                      <a:pt x="11179" y="13482"/>
                    </a:cubicBezTo>
                    <a:cubicBezTo>
                      <a:pt x="12085" y="13482"/>
                      <a:pt x="12615" y="13096"/>
                      <a:pt x="12848" y="12762"/>
                    </a:cubicBezTo>
                    <a:cubicBezTo>
                      <a:pt x="13431" y="11928"/>
                      <a:pt x="14550" y="10357"/>
                      <a:pt x="14836" y="8321"/>
                    </a:cubicBezTo>
                    <a:cubicBezTo>
                      <a:pt x="15515" y="3344"/>
                      <a:pt x="12455" y="1403"/>
                      <a:pt x="12455" y="1403"/>
                    </a:cubicBezTo>
                    <a:cubicBezTo>
                      <a:pt x="12455" y="1403"/>
                      <a:pt x="8807" y="1"/>
                      <a:pt x="6101"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94;p29">
                <a:extLst>
                  <a:ext uri="{FF2B5EF4-FFF2-40B4-BE49-F238E27FC236}">
                    <a16:creationId xmlns:a16="http://schemas.microsoft.com/office/drawing/2014/main" id="{777880A9-DA26-442B-B151-A08AB5BED41D}"/>
                  </a:ext>
                </a:extLst>
              </p:cNvPr>
              <p:cNvSpPr/>
              <p:nvPr/>
            </p:nvSpPr>
            <p:spPr>
              <a:xfrm>
                <a:off x="6473725" y="1587025"/>
                <a:ext cx="71150" cy="135675"/>
              </a:xfrm>
              <a:custGeom>
                <a:avLst/>
                <a:gdLst/>
                <a:ahLst/>
                <a:cxnLst/>
                <a:rect l="l" t="t" r="r" b="b"/>
                <a:pathLst>
                  <a:path w="2846" h="5427" extrusionOk="0">
                    <a:moveTo>
                      <a:pt x="1626" y="1"/>
                    </a:moveTo>
                    <a:cubicBezTo>
                      <a:pt x="1597" y="1"/>
                      <a:pt x="1571" y="11"/>
                      <a:pt x="1548" y="33"/>
                    </a:cubicBezTo>
                    <a:cubicBezTo>
                      <a:pt x="595" y="1771"/>
                      <a:pt x="381" y="2842"/>
                      <a:pt x="0" y="5212"/>
                    </a:cubicBezTo>
                    <a:lnTo>
                      <a:pt x="1250" y="5426"/>
                    </a:lnTo>
                    <a:cubicBezTo>
                      <a:pt x="1250" y="5426"/>
                      <a:pt x="2846" y="2830"/>
                      <a:pt x="2346" y="949"/>
                    </a:cubicBezTo>
                    <a:cubicBezTo>
                      <a:pt x="2271" y="684"/>
                      <a:pt x="1865" y="1"/>
                      <a:pt x="1626"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95;p29">
                <a:extLst>
                  <a:ext uri="{FF2B5EF4-FFF2-40B4-BE49-F238E27FC236}">
                    <a16:creationId xmlns:a16="http://schemas.microsoft.com/office/drawing/2014/main" id="{BB3FAE56-9686-4F4F-9568-D1DA82EE4543}"/>
                  </a:ext>
                </a:extLst>
              </p:cNvPr>
              <p:cNvSpPr/>
              <p:nvPr/>
            </p:nvSpPr>
            <p:spPr>
              <a:xfrm>
                <a:off x="6565700" y="855900"/>
                <a:ext cx="790300" cy="909950"/>
              </a:xfrm>
              <a:custGeom>
                <a:avLst/>
                <a:gdLst/>
                <a:ahLst/>
                <a:cxnLst/>
                <a:rect l="l" t="t" r="r" b="b"/>
                <a:pathLst>
                  <a:path w="31612" h="36398" extrusionOk="0">
                    <a:moveTo>
                      <a:pt x="26265" y="0"/>
                    </a:moveTo>
                    <a:cubicBezTo>
                      <a:pt x="26265" y="0"/>
                      <a:pt x="24444" y="4405"/>
                      <a:pt x="22205" y="9918"/>
                    </a:cubicBezTo>
                    <a:cubicBezTo>
                      <a:pt x="19967" y="15431"/>
                      <a:pt x="16466" y="22300"/>
                      <a:pt x="16466" y="22300"/>
                    </a:cubicBezTo>
                    <a:cubicBezTo>
                      <a:pt x="11168" y="15442"/>
                      <a:pt x="4024" y="1286"/>
                      <a:pt x="4024" y="1286"/>
                    </a:cubicBezTo>
                    <a:cubicBezTo>
                      <a:pt x="1869" y="9930"/>
                      <a:pt x="988" y="10489"/>
                      <a:pt x="0" y="16550"/>
                    </a:cubicBezTo>
                    <a:cubicBezTo>
                      <a:pt x="5239" y="31373"/>
                      <a:pt x="17764" y="36397"/>
                      <a:pt x="17764" y="36397"/>
                    </a:cubicBezTo>
                    <a:cubicBezTo>
                      <a:pt x="28801" y="26396"/>
                      <a:pt x="31611" y="1857"/>
                      <a:pt x="31611" y="1857"/>
                    </a:cubicBezTo>
                    <a:lnTo>
                      <a:pt x="26265" y="0"/>
                    </a:ln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96;p29">
                <a:extLst>
                  <a:ext uri="{FF2B5EF4-FFF2-40B4-BE49-F238E27FC236}">
                    <a16:creationId xmlns:a16="http://schemas.microsoft.com/office/drawing/2014/main" id="{E55FD118-8A63-491B-AE07-097C6969DE6A}"/>
                  </a:ext>
                </a:extLst>
              </p:cNvPr>
              <p:cNvSpPr/>
              <p:nvPr/>
            </p:nvSpPr>
            <p:spPr>
              <a:xfrm>
                <a:off x="7053850" y="331425"/>
                <a:ext cx="391450" cy="587300"/>
              </a:xfrm>
              <a:custGeom>
                <a:avLst/>
                <a:gdLst/>
                <a:ahLst/>
                <a:cxnLst/>
                <a:rect l="l" t="t" r="r" b="b"/>
                <a:pathLst>
                  <a:path w="15658" h="23492" extrusionOk="0">
                    <a:moveTo>
                      <a:pt x="5168" y="1"/>
                    </a:moveTo>
                    <a:cubicBezTo>
                      <a:pt x="5043" y="1"/>
                      <a:pt x="4916" y="83"/>
                      <a:pt x="4787" y="262"/>
                    </a:cubicBezTo>
                    <a:cubicBezTo>
                      <a:pt x="3275" y="2358"/>
                      <a:pt x="4703" y="10013"/>
                      <a:pt x="4703" y="10013"/>
                    </a:cubicBezTo>
                    <a:cubicBezTo>
                      <a:pt x="2393" y="10299"/>
                      <a:pt x="0" y="12097"/>
                      <a:pt x="1501" y="14847"/>
                    </a:cubicBezTo>
                    <a:cubicBezTo>
                      <a:pt x="3013" y="17598"/>
                      <a:pt x="6215" y="21586"/>
                      <a:pt x="6215" y="21586"/>
                    </a:cubicBezTo>
                    <a:cubicBezTo>
                      <a:pt x="7668" y="23467"/>
                      <a:pt x="11704" y="23491"/>
                      <a:pt x="11704" y="23491"/>
                    </a:cubicBezTo>
                    <a:cubicBezTo>
                      <a:pt x="13335" y="21896"/>
                      <a:pt x="13657" y="18026"/>
                      <a:pt x="13728" y="16490"/>
                    </a:cubicBezTo>
                    <a:cubicBezTo>
                      <a:pt x="13740" y="16181"/>
                      <a:pt x="13740" y="15967"/>
                      <a:pt x="13740" y="15883"/>
                    </a:cubicBezTo>
                    <a:lnTo>
                      <a:pt x="13740" y="15848"/>
                    </a:lnTo>
                    <a:cubicBezTo>
                      <a:pt x="13740" y="15848"/>
                      <a:pt x="15657" y="15026"/>
                      <a:pt x="15086" y="11930"/>
                    </a:cubicBezTo>
                    <a:cubicBezTo>
                      <a:pt x="14693" y="9852"/>
                      <a:pt x="12296" y="9591"/>
                      <a:pt x="11118" y="9591"/>
                    </a:cubicBezTo>
                    <a:cubicBezTo>
                      <a:pt x="10724" y="9591"/>
                      <a:pt x="10466" y="9621"/>
                      <a:pt x="10466" y="9621"/>
                    </a:cubicBezTo>
                    <a:cubicBezTo>
                      <a:pt x="10466" y="9621"/>
                      <a:pt x="11782" y="221"/>
                      <a:pt x="10130" y="221"/>
                    </a:cubicBezTo>
                    <a:cubicBezTo>
                      <a:pt x="10067" y="221"/>
                      <a:pt x="10001" y="235"/>
                      <a:pt x="9930" y="262"/>
                    </a:cubicBezTo>
                    <a:cubicBezTo>
                      <a:pt x="7978" y="1024"/>
                      <a:pt x="7489" y="9347"/>
                      <a:pt x="7489" y="9347"/>
                    </a:cubicBezTo>
                    <a:cubicBezTo>
                      <a:pt x="7489" y="9347"/>
                      <a:pt x="6494" y="1"/>
                      <a:pt x="5168"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97;p29">
                <a:extLst>
                  <a:ext uri="{FF2B5EF4-FFF2-40B4-BE49-F238E27FC236}">
                    <a16:creationId xmlns:a16="http://schemas.microsoft.com/office/drawing/2014/main" id="{F014440A-0593-43F9-A52F-F1013120F0EB}"/>
                  </a:ext>
                </a:extLst>
              </p:cNvPr>
              <p:cNvSpPr/>
              <p:nvPr/>
            </p:nvSpPr>
            <p:spPr>
              <a:xfrm>
                <a:off x="7341375" y="617550"/>
                <a:ext cx="56000" cy="126150"/>
              </a:xfrm>
              <a:custGeom>
                <a:avLst/>
                <a:gdLst/>
                <a:ahLst/>
                <a:cxnLst/>
                <a:rect l="l" t="t" r="r" b="b"/>
                <a:pathLst>
                  <a:path w="2240" h="5046" extrusionOk="0">
                    <a:moveTo>
                      <a:pt x="817" y="1"/>
                    </a:moveTo>
                    <a:cubicBezTo>
                      <a:pt x="679" y="1"/>
                      <a:pt x="555" y="82"/>
                      <a:pt x="525" y="223"/>
                    </a:cubicBezTo>
                    <a:cubicBezTo>
                      <a:pt x="501" y="295"/>
                      <a:pt x="1" y="2164"/>
                      <a:pt x="263" y="3760"/>
                    </a:cubicBezTo>
                    <a:lnTo>
                      <a:pt x="275" y="3855"/>
                    </a:lnTo>
                    <a:cubicBezTo>
                      <a:pt x="334" y="4081"/>
                      <a:pt x="417" y="4272"/>
                      <a:pt x="548" y="4438"/>
                    </a:cubicBezTo>
                    <a:cubicBezTo>
                      <a:pt x="644" y="4569"/>
                      <a:pt x="763" y="4664"/>
                      <a:pt x="906" y="4760"/>
                    </a:cubicBezTo>
                    <a:cubicBezTo>
                      <a:pt x="1251" y="4986"/>
                      <a:pt x="1680" y="5045"/>
                      <a:pt x="2072" y="5045"/>
                    </a:cubicBezTo>
                    <a:lnTo>
                      <a:pt x="2227" y="5045"/>
                    </a:lnTo>
                    <a:cubicBezTo>
                      <a:pt x="2239" y="4736"/>
                      <a:pt x="2239" y="4522"/>
                      <a:pt x="2239" y="4438"/>
                    </a:cubicBezTo>
                    <a:lnTo>
                      <a:pt x="2239" y="4438"/>
                    </a:lnTo>
                    <a:cubicBezTo>
                      <a:pt x="2176" y="4442"/>
                      <a:pt x="2111" y="4445"/>
                      <a:pt x="2046" y="4445"/>
                    </a:cubicBezTo>
                    <a:cubicBezTo>
                      <a:pt x="1746" y="4445"/>
                      <a:pt x="1440" y="4395"/>
                      <a:pt x="1215" y="4248"/>
                    </a:cubicBezTo>
                    <a:cubicBezTo>
                      <a:pt x="1025" y="4117"/>
                      <a:pt x="906" y="3926"/>
                      <a:pt x="858" y="3664"/>
                    </a:cubicBezTo>
                    <a:cubicBezTo>
                      <a:pt x="620" y="2200"/>
                      <a:pt x="1096" y="402"/>
                      <a:pt x="1108" y="378"/>
                    </a:cubicBezTo>
                    <a:cubicBezTo>
                      <a:pt x="1144" y="212"/>
                      <a:pt x="1049" y="57"/>
                      <a:pt x="894" y="9"/>
                    </a:cubicBezTo>
                    <a:cubicBezTo>
                      <a:pt x="868" y="4"/>
                      <a:pt x="843" y="1"/>
                      <a:pt x="8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98;p29">
                <a:extLst>
                  <a:ext uri="{FF2B5EF4-FFF2-40B4-BE49-F238E27FC236}">
                    <a16:creationId xmlns:a16="http://schemas.microsoft.com/office/drawing/2014/main" id="{6DB1538D-0C47-4826-ABA2-F7A05B52718F}"/>
                  </a:ext>
                </a:extLst>
              </p:cNvPr>
              <p:cNvSpPr/>
              <p:nvPr/>
            </p:nvSpPr>
            <p:spPr>
              <a:xfrm>
                <a:off x="7271725" y="614000"/>
                <a:ext cx="90525" cy="132375"/>
              </a:xfrm>
              <a:custGeom>
                <a:avLst/>
                <a:gdLst/>
                <a:ahLst/>
                <a:cxnLst/>
                <a:rect l="l" t="t" r="r" b="b"/>
                <a:pathLst>
                  <a:path w="3621" h="5295" extrusionOk="0">
                    <a:moveTo>
                      <a:pt x="1017" y="1"/>
                    </a:moveTo>
                    <a:cubicBezTo>
                      <a:pt x="897" y="1"/>
                      <a:pt x="785" y="78"/>
                      <a:pt x="739" y="199"/>
                    </a:cubicBezTo>
                    <a:cubicBezTo>
                      <a:pt x="703" y="270"/>
                      <a:pt x="1" y="2211"/>
                      <a:pt x="477" y="3794"/>
                    </a:cubicBezTo>
                    <a:cubicBezTo>
                      <a:pt x="751" y="4664"/>
                      <a:pt x="1156" y="5164"/>
                      <a:pt x="1703" y="5271"/>
                    </a:cubicBezTo>
                    <a:cubicBezTo>
                      <a:pt x="1787" y="5283"/>
                      <a:pt x="1858" y="5295"/>
                      <a:pt x="1941" y="5295"/>
                    </a:cubicBezTo>
                    <a:cubicBezTo>
                      <a:pt x="2739" y="5295"/>
                      <a:pt x="3430" y="4497"/>
                      <a:pt x="3513" y="4390"/>
                    </a:cubicBezTo>
                    <a:cubicBezTo>
                      <a:pt x="3620" y="4271"/>
                      <a:pt x="3596" y="4080"/>
                      <a:pt x="3465" y="3973"/>
                    </a:cubicBezTo>
                    <a:cubicBezTo>
                      <a:pt x="3412" y="3925"/>
                      <a:pt x="3344" y="3901"/>
                      <a:pt x="3275" y="3901"/>
                    </a:cubicBezTo>
                    <a:cubicBezTo>
                      <a:pt x="3192" y="3901"/>
                      <a:pt x="3108" y="3937"/>
                      <a:pt x="3049" y="4009"/>
                    </a:cubicBezTo>
                    <a:cubicBezTo>
                      <a:pt x="2872" y="4219"/>
                      <a:pt x="2366" y="4696"/>
                      <a:pt x="1923" y="4696"/>
                    </a:cubicBezTo>
                    <a:cubicBezTo>
                      <a:pt x="1889" y="4696"/>
                      <a:pt x="1855" y="4693"/>
                      <a:pt x="1822" y="4687"/>
                    </a:cubicBezTo>
                    <a:cubicBezTo>
                      <a:pt x="1429" y="4604"/>
                      <a:pt x="1191" y="4056"/>
                      <a:pt x="1060" y="3616"/>
                    </a:cubicBezTo>
                    <a:cubicBezTo>
                      <a:pt x="632" y="2235"/>
                      <a:pt x="1298" y="425"/>
                      <a:pt x="1298" y="401"/>
                    </a:cubicBezTo>
                    <a:cubicBezTo>
                      <a:pt x="1358" y="246"/>
                      <a:pt x="1287" y="80"/>
                      <a:pt x="1120" y="20"/>
                    </a:cubicBezTo>
                    <a:cubicBezTo>
                      <a:pt x="1086" y="7"/>
                      <a:pt x="1051" y="1"/>
                      <a:pt x="10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99;p29">
                <a:extLst>
                  <a:ext uri="{FF2B5EF4-FFF2-40B4-BE49-F238E27FC236}">
                    <a16:creationId xmlns:a16="http://schemas.microsoft.com/office/drawing/2014/main" id="{C491C03E-7873-4DE6-8AB8-367EE4DD689D}"/>
                  </a:ext>
                </a:extLst>
              </p:cNvPr>
              <p:cNvSpPr/>
              <p:nvPr/>
            </p:nvSpPr>
            <p:spPr>
              <a:xfrm>
                <a:off x="7119925" y="622250"/>
                <a:ext cx="129200" cy="80975"/>
              </a:xfrm>
              <a:custGeom>
                <a:avLst/>
                <a:gdLst/>
                <a:ahLst/>
                <a:cxnLst/>
                <a:rect l="l" t="t" r="r" b="b"/>
                <a:pathLst>
                  <a:path w="5168" h="3239" extrusionOk="0">
                    <a:moveTo>
                      <a:pt x="4444" y="1"/>
                    </a:moveTo>
                    <a:cubicBezTo>
                      <a:pt x="4403" y="1"/>
                      <a:pt x="4362" y="8"/>
                      <a:pt x="4322" y="24"/>
                    </a:cubicBezTo>
                    <a:cubicBezTo>
                      <a:pt x="4168" y="95"/>
                      <a:pt x="4108" y="274"/>
                      <a:pt x="4180" y="428"/>
                    </a:cubicBezTo>
                    <a:cubicBezTo>
                      <a:pt x="4239" y="547"/>
                      <a:pt x="4703" y="1667"/>
                      <a:pt x="3513" y="2262"/>
                    </a:cubicBezTo>
                    <a:cubicBezTo>
                      <a:pt x="2915" y="2555"/>
                      <a:pt x="2258" y="2640"/>
                      <a:pt x="1702" y="2640"/>
                    </a:cubicBezTo>
                    <a:cubicBezTo>
                      <a:pt x="973" y="2640"/>
                      <a:pt x="419" y="2495"/>
                      <a:pt x="405" y="2488"/>
                    </a:cubicBezTo>
                    <a:cubicBezTo>
                      <a:pt x="383" y="2483"/>
                      <a:pt x="361" y="2481"/>
                      <a:pt x="339" y="2481"/>
                    </a:cubicBezTo>
                    <a:cubicBezTo>
                      <a:pt x="206" y="2481"/>
                      <a:pt x="77" y="2570"/>
                      <a:pt x="36" y="2702"/>
                    </a:cubicBezTo>
                    <a:cubicBezTo>
                      <a:pt x="1" y="2869"/>
                      <a:pt x="96" y="3024"/>
                      <a:pt x="251" y="3072"/>
                    </a:cubicBezTo>
                    <a:cubicBezTo>
                      <a:pt x="298" y="3083"/>
                      <a:pt x="893" y="3238"/>
                      <a:pt x="1691" y="3238"/>
                    </a:cubicBezTo>
                    <a:cubicBezTo>
                      <a:pt x="2322" y="3238"/>
                      <a:pt x="3072" y="3143"/>
                      <a:pt x="3775" y="2798"/>
                    </a:cubicBezTo>
                    <a:cubicBezTo>
                      <a:pt x="5168" y="2107"/>
                      <a:pt x="5001" y="786"/>
                      <a:pt x="4727" y="178"/>
                    </a:cubicBezTo>
                    <a:cubicBezTo>
                      <a:pt x="4674" y="63"/>
                      <a:pt x="4562" y="1"/>
                      <a:pt x="4444"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500;p29">
                <a:extLst>
                  <a:ext uri="{FF2B5EF4-FFF2-40B4-BE49-F238E27FC236}">
                    <a16:creationId xmlns:a16="http://schemas.microsoft.com/office/drawing/2014/main" id="{CF13F759-F758-4F5B-8B60-0271856F0901}"/>
                  </a:ext>
                </a:extLst>
              </p:cNvPr>
              <p:cNvSpPr/>
              <p:nvPr/>
            </p:nvSpPr>
            <p:spPr>
              <a:xfrm>
                <a:off x="7185100" y="688175"/>
                <a:ext cx="82200" cy="107025"/>
              </a:xfrm>
              <a:custGeom>
                <a:avLst/>
                <a:gdLst/>
                <a:ahLst/>
                <a:cxnLst/>
                <a:rect l="l" t="t" r="r" b="b"/>
                <a:pathLst>
                  <a:path w="3288" h="4281" extrusionOk="0">
                    <a:moveTo>
                      <a:pt x="343" y="0"/>
                    </a:moveTo>
                    <a:cubicBezTo>
                      <a:pt x="247" y="0"/>
                      <a:pt x="156" y="48"/>
                      <a:pt x="96" y="137"/>
                    </a:cubicBezTo>
                    <a:cubicBezTo>
                      <a:pt x="1" y="280"/>
                      <a:pt x="37" y="458"/>
                      <a:pt x="180" y="554"/>
                    </a:cubicBezTo>
                    <a:cubicBezTo>
                      <a:pt x="203" y="565"/>
                      <a:pt x="2132" y="1863"/>
                      <a:pt x="2656" y="4054"/>
                    </a:cubicBezTo>
                    <a:cubicBezTo>
                      <a:pt x="2692" y="4185"/>
                      <a:pt x="2811" y="4280"/>
                      <a:pt x="2954" y="4280"/>
                    </a:cubicBezTo>
                    <a:cubicBezTo>
                      <a:pt x="2978" y="4280"/>
                      <a:pt x="3001" y="4280"/>
                      <a:pt x="3025" y="4268"/>
                    </a:cubicBezTo>
                    <a:cubicBezTo>
                      <a:pt x="3180" y="4233"/>
                      <a:pt x="3287" y="4078"/>
                      <a:pt x="3239" y="3911"/>
                    </a:cubicBezTo>
                    <a:cubicBezTo>
                      <a:pt x="2656" y="1494"/>
                      <a:pt x="596" y="113"/>
                      <a:pt x="513" y="54"/>
                    </a:cubicBezTo>
                    <a:cubicBezTo>
                      <a:pt x="459" y="18"/>
                      <a:pt x="400" y="0"/>
                      <a:pt x="343"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7"/>
        <p:cNvGrpSpPr/>
        <p:nvPr/>
      </p:nvGrpSpPr>
      <p:grpSpPr>
        <a:xfrm>
          <a:off x="0" y="0"/>
          <a:ext cx="0" cy="0"/>
          <a:chOff x="0" y="0"/>
          <a:chExt cx="0" cy="0"/>
        </a:xfrm>
      </p:grpSpPr>
      <p:sp>
        <p:nvSpPr>
          <p:cNvPr id="5398" name="Google Shape;5398;p47"/>
          <p:cNvSpPr txBox="1">
            <a:spLocks noGrp="1"/>
          </p:cNvSpPr>
          <p:nvPr>
            <p:ph type="title"/>
          </p:nvPr>
        </p:nvSpPr>
        <p:spPr>
          <a:xfrm>
            <a:off x="2896950" y="1729950"/>
            <a:ext cx="335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1"/>
          <p:cNvSpPr txBox="1">
            <a:spLocks noGrp="1"/>
          </p:cNvSpPr>
          <p:nvPr>
            <p:ph type="body" idx="1"/>
          </p:nvPr>
        </p:nvSpPr>
        <p:spPr>
          <a:xfrm>
            <a:off x="716791" y="1229233"/>
            <a:ext cx="4955282" cy="3607966"/>
          </a:xfrm>
          <a:prstGeom prst="rect">
            <a:avLst/>
          </a:prstGeom>
        </p:spPr>
        <p:txBody>
          <a:bodyPr spcFirstLastPara="1" wrap="square" lIns="91425" tIns="91425" rIns="91425" bIns="91425" anchor="t" anchorCtr="0">
            <a:noAutofit/>
          </a:bodyPr>
          <a:lstStyle/>
          <a:p>
            <a:pPr fontAlgn="base"/>
            <a:r>
              <a:rPr lang="en-US" sz="1400" dirty="0"/>
              <a:t>Many young people are politically active, but not in traditional ways (e.g. they are protesting or taking other political actions on individual level). But many young people have a lack of faith in the political system and feel like their vote won't matter​</a:t>
            </a:r>
          </a:p>
          <a:p>
            <a:pPr fontAlgn="base"/>
            <a:r>
              <a:rPr lang="en-US" sz="1400" dirty="0"/>
              <a:t>Young people seem to be unsure what policies are in place and whether they correlate to their needs (what issues they feel are most important). There seems to be a distinct lack of communication between the two. Its possible politicians are pandering to older demographic as they know they have higher voter turnout​.</a:t>
            </a:r>
          </a:p>
          <a:p>
            <a:pPr fontAlgn="base"/>
            <a:r>
              <a:rPr lang="en-US" sz="1400" dirty="0"/>
              <a:t>This is not a new problem. This suggests all previous solutions haven't understood what the real problem is. Voter rates are also low for 25-29-year </a:t>
            </a:r>
            <a:r>
              <a:rPr lang="en-US" sz="1400" dirty="0" err="1"/>
              <a:t>olds</a:t>
            </a:r>
            <a:r>
              <a:rPr lang="en-US" sz="1400" dirty="0"/>
              <a:t>. Maybe young people needs to be extended to under 30’s?</a:t>
            </a:r>
          </a:p>
        </p:txBody>
      </p:sp>
      <p:sp>
        <p:nvSpPr>
          <p:cNvPr id="635" name="Google Shape;635;p31"/>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Z" dirty="0"/>
              <a:t>Key findings &amp; insights</a:t>
            </a:r>
            <a:endParaRPr dirty="0"/>
          </a:p>
        </p:txBody>
      </p:sp>
      <p:grpSp>
        <p:nvGrpSpPr>
          <p:cNvPr id="62" name="Google Shape;510;p30">
            <a:extLst>
              <a:ext uri="{FF2B5EF4-FFF2-40B4-BE49-F238E27FC236}">
                <a16:creationId xmlns:a16="http://schemas.microsoft.com/office/drawing/2014/main" id="{47D65B6D-86DA-4D11-AFF3-A87CF1AC9D4F}"/>
              </a:ext>
            </a:extLst>
          </p:cNvPr>
          <p:cNvGrpSpPr/>
          <p:nvPr/>
        </p:nvGrpSpPr>
        <p:grpSpPr>
          <a:xfrm flipH="1">
            <a:off x="5968314" y="1261791"/>
            <a:ext cx="3230200" cy="3699075"/>
            <a:chOff x="2188950" y="1008500"/>
            <a:chExt cx="3230200" cy="3699075"/>
          </a:xfrm>
        </p:grpSpPr>
        <p:sp>
          <p:nvSpPr>
            <p:cNvPr id="63" name="Google Shape;511;p30">
              <a:extLst>
                <a:ext uri="{FF2B5EF4-FFF2-40B4-BE49-F238E27FC236}">
                  <a16:creationId xmlns:a16="http://schemas.microsoft.com/office/drawing/2014/main" id="{5DE7BF8E-9B4E-499F-AF0C-47FC2A55880C}"/>
                </a:ext>
              </a:extLst>
            </p:cNvPr>
            <p:cNvSpPr/>
            <p:nvPr/>
          </p:nvSpPr>
          <p:spPr>
            <a:xfrm>
              <a:off x="4200225" y="3835125"/>
              <a:ext cx="318500" cy="465350"/>
            </a:xfrm>
            <a:custGeom>
              <a:avLst/>
              <a:gdLst/>
              <a:ahLst/>
              <a:cxnLst/>
              <a:rect l="l" t="t" r="r" b="b"/>
              <a:pathLst>
                <a:path w="12740" h="18614" extrusionOk="0">
                  <a:moveTo>
                    <a:pt x="9585" y="1"/>
                  </a:moveTo>
                  <a:cubicBezTo>
                    <a:pt x="7025" y="96"/>
                    <a:pt x="3834" y="2989"/>
                    <a:pt x="2739" y="4799"/>
                  </a:cubicBezTo>
                  <a:cubicBezTo>
                    <a:pt x="1655" y="6608"/>
                    <a:pt x="0" y="6775"/>
                    <a:pt x="0" y="6775"/>
                  </a:cubicBezTo>
                  <a:lnTo>
                    <a:pt x="1750" y="17026"/>
                  </a:lnTo>
                  <a:lnTo>
                    <a:pt x="2512" y="16895"/>
                  </a:lnTo>
                  <a:cubicBezTo>
                    <a:pt x="5177" y="18349"/>
                    <a:pt x="8587" y="18613"/>
                    <a:pt x="10718" y="18613"/>
                  </a:cubicBezTo>
                  <a:cubicBezTo>
                    <a:pt x="11939" y="18613"/>
                    <a:pt x="12740" y="18527"/>
                    <a:pt x="12740" y="18527"/>
                  </a:cubicBezTo>
                  <a:lnTo>
                    <a:pt x="9585" y="1"/>
                  </a:ln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2;p30">
              <a:extLst>
                <a:ext uri="{FF2B5EF4-FFF2-40B4-BE49-F238E27FC236}">
                  <a16:creationId xmlns:a16="http://schemas.microsoft.com/office/drawing/2014/main" id="{BB0536D2-2F2A-4EB8-BEEF-60BD94FE80F1}"/>
                </a:ext>
              </a:extLst>
            </p:cNvPr>
            <p:cNvSpPr/>
            <p:nvPr/>
          </p:nvSpPr>
          <p:spPr>
            <a:xfrm>
              <a:off x="4154975" y="3972350"/>
              <a:ext cx="94675" cy="329525"/>
            </a:xfrm>
            <a:custGeom>
              <a:avLst/>
              <a:gdLst/>
              <a:ahLst/>
              <a:cxnLst/>
              <a:rect l="l" t="t" r="r" b="b"/>
              <a:pathLst>
                <a:path w="3787" h="13181" extrusionOk="0">
                  <a:moveTo>
                    <a:pt x="1596" y="0"/>
                  </a:moveTo>
                  <a:lnTo>
                    <a:pt x="0" y="274"/>
                  </a:lnTo>
                  <a:lnTo>
                    <a:pt x="2203" y="13180"/>
                  </a:lnTo>
                  <a:lnTo>
                    <a:pt x="3787" y="12907"/>
                  </a:lnTo>
                  <a:lnTo>
                    <a:pt x="1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3;p30">
              <a:extLst>
                <a:ext uri="{FF2B5EF4-FFF2-40B4-BE49-F238E27FC236}">
                  <a16:creationId xmlns:a16="http://schemas.microsoft.com/office/drawing/2014/main" id="{7C467FC3-5E5C-4251-87C7-97265C9101F8}"/>
                </a:ext>
              </a:extLst>
            </p:cNvPr>
            <p:cNvSpPr/>
            <p:nvPr/>
          </p:nvSpPr>
          <p:spPr>
            <a:xfrm>
              <a:off x="2188950" y="3947050"/>
              <a:ext cx="2026475" cy="760525"/>
            </a:xfrm>
            <a:custGeom>
              <a:avLst/>
              <a:gdLst/>
              <a:ahLst/>
              <a:cxnLst/>
              <a:rect l="l" t="t" r="r" b="b"/>
              <a:pathLst>
                <a:path w="81059" h="30421" extrusionOk="0">
                  <a:moveTo>
                    <a:pt x="78427" y="0"/>
                  </a:moveTo>
                  <a:lnTo>
                    <a:pt x="1" y="14669"/>
                  </a:lnTo>
                  <a:lnTo>
                    <a:pt x="1" y="30421"/>
                  </a:lnTo>
                  <a:lnTo>
                    <a:pt x="81058" y="15455"/>
                  </a:lnTo>
                  <a:lnTo>
                    <a:pt x="78427" y="0"/>
                  </a:ln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p30">
              <a:extLst>
                <a:ext uri="{FF2B5EF4-FFF2-40B4-BE49-F238E27FC236}">
                  <a16:creationId xmlns:a16="http://schemas.microsoft.com/office/drawing/2014/main" id="{60E2E99A-B1C5-4A92-BBDD-A32AFCC32E96}"/>
                </a:ext>
              </a:extLst>
            </p:cNvPr>
            <p:cNvSpPr/>
            <p:nvPr/>
          </p:nvSpPr>
          <p:spPr>
            <a:xfrm>
              <a:off x="4127000" y="4264650"/>
              <a:ext cx="49125" cy="49125"/>
            </a:xfrm>
            <a:custGeom>
              <a:avLst/>
              <a:gdLst/>
              <a:ahLst/>
              <a:cxnLst/>
              <a:rect l="l" t="t" r="r" b="b"/>
              <a:pathLst>
                <a:path w="1965" h="1965" extrusionOk="0">
                  <a:moveTo>
                    <a:pt x="988" y="0"/>
                  </a:moveTo>
                  <a:cubicBezTo>
                    <a:pt x="441" y="0"/>
                    <a:pt x="0" y="441"/>
                    <a:pt x="0" y="976"/>
                  </a:cubicBezTo>
                  <a:cubicBezTo>
                    <a:pt x="0" y="1524"/>
                    <a:pt x="441" y="1965"/>
                    <a:pt x="988" y="1965"/>
                  </a:cubicBezTo>
                  <a:cubicBezTo>
                    <a:pt x="1524" y="1965"/>
                    <a:pt x="1965" y="1524"/>
                    <a:pt x="1965" y="976"/>
                  </a:cubicBezTo>
                  <a:cubicBezTo>
                    <a:pt x="1965" y="441"/>
                    <a:pt x="1524" y="0"/>
                    <a:pt x="9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5;p30">
              <a:extLst>
                <a:ext uri="{FF2B5EF4-FFF2-40B4-BE49-F238E27FC236}">
                  <a16:creationId xmlns:a16="http://schemas.microsoft.com/office/drawing/2014/main" id="{D6EC7C0E-271C-4842-BDB3-591936AF4C28}"/>
                </a:ext>
              </a:extLst>
            </p:cNvPr>
            <p:cNvSpPr/>
            <p:nvPr/>
          </p:nvSpPr>
          <p:spPr>
            <a:xfrm>
              <a:off x="4395775" y="3781725"/>
              <a:ext cx="269100" cy="564700"/>
            </a:xfrm>
            <a:custGeom>
              <a:avLst/>
              <a:gdLst/>
              <a:ahLst/>
              <a:cxnLst/>
              <a:rect l="l" t="t" r="r" b="b"/>
              <a:pathLst>
                <a:path w="10764" h="22588" extrusionOk="0">
                  <a:moveTo>
                    <a:pt x="5393" y="1"/>
                  </a:moveTo>
                  <a:cubicBezTo>
                    <a:pt x="5275" y="1"/>
                    <a:pt x="5157" y="10"/>
                    <a:pt x="5037" y="29"/>
                  </a:cubicBezTo>
                  <a:lnTo>
                    <a:pt x="1977" y="553"/>
                  </a:lnTo>
                  <a:cubicBezTo>
                    <a:pt x="798" y="755"/>
                    <a:pt x="1" y="1886"/>
                    <a:pt x="203" y="3065"/>
                  </a:cubicBezTo>
                  <a:lnTo>
                    <a:pt x="3215" y="20770"/>
                  </a:lnTo>
                  <a:cubicBezTo>
                    <a:pt x="3396" y="21836"/>
                    <a:pt x="4313" y="22587"/>
                    <a:pt x="5357" y="22587"/>
                  </a:cubicBezTo>
                  <a:cubicBezTo>
                    <a:pt x="5479" y="22587"/>
                    <a:pt x="5603" y="22577"/>
                    <a:pt x="5727" y="22556"/>
                  </a:cubicBezTo>
                  <a:lnTo>
                    <a:pt x="8787" y="22032"/>
                  </a:lnTo>
                  <a:cubicBezTo>
                    <a:pt x="9966" y="21829"/>
                    <a:pt x="10764" y="20710"/>
                    <a:pt x="10561" y="19520"/>
                  </a:cubicBezTo>
                  <a:lnTo>
                    <a:pt x="7549" y="1815"/>
                  </a:lnTo>
                  <a:cubicBezTo>
                    <a:pt x="7367" y="744"/>
                    <a:pt x="6443" y="1"/>
                    <a:pt x="5393"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6;p30">
              <a:extLst>
                <a:ext uri="{FF2B5EF4-FFF2-40B4-BE49-F238E27FC236}">
                  <a16:creationId xmlns:a16="http://schemas.microsoft.com/office/drawing/2014/main" id="{275F9C46-A80E-476C-BDC2-327E153ADE24}"/>
                </a:ext>
              </a:extLst>
            </p:cNvPr>
            <p:cNvSpPr/>
            <p:nvPr/>
          </p:nvSpPr>
          <p:spPr>
            <a:xfrm>
              <a:off x="5117000" y="3290425"/>
              <a:ext cx="302150" cy="302425"/>
            </a:xfrm>
            <a:custGeom>
              <a:avLst/>
              <a:gdLst/>
              <a:ahLst/>
              <a:cxnLst/>
              <a:rect l="l" t="t" r="r" b="b"/>
              <a:pathLst>
                <a:path w="12086" h="12097" extrusionOk="0">
                  <a:moveTo>
                    <a:pt x="6049" y="0"/>
                  </a:moveTo>
                  <a:cubicBezTo>
                    <a:pt x="2703" y="0"/>
                    <a:pt x="0" y="2715"/>
                    <a:pt x="0" y="6048"/>
                  </a:cubicBezTo>
                  <a:cubicBezTo>
                    <a:pt x="0" y="9394"/>
                    <a:pt x="2703" y="12097"/>
                    <a:pt x="6049" y="12097"/>
                  </a:cubicBezTo>
                  <a:cubicBezTo>
                    <a:pt x="9382" y="12097"/>
                    <a:pt x="12085" y="9394"/>
                    <a:pt x="12085" y="6048"/>
                  </a:cubicBezTo>
                  <a:cubicBezTo>
                    <a:pt x="12085" y="2715"/>
                    <a:pt x="9382" y="0"/>
                    <a:pt x="6049"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7;p30">
              <a:extLst>
                <a:ext uri="{FF2B5EF4-FFF2-40B4-BE49-F238E27FC236}">
                  <a16:creationId xmlns:a16="http://schemas.microsoft.com/office/drawing/2014/main" id="{97D7DA65-AABB-4887-9FF7-44FFA9E946AB}"/>
                </a:ext>
              </a:extLst>
            </p:cNvPr>
            <p:cNvSpPr/>
            <p:nvPr/>
          </p:nvSpPr>
          <p:spPr>
            <a:xfrm>
              <a:off x="5140800" y="3272550"/>
              <a:ext cx="185475" cy="370900"/>
            </a:xfrm>
            <a:custGeom>
              <a:avLst/>
              <a:gdLst/>
              <a:ahLst/>
              <a:cxnLst/>
              <a:rect l="l" t="t" r="r" b="b"/>
              <a:pathLst>
                <a:path w="7419" h="14836" extrusionOk="0">
                  <a:moveTo>
                    <a:pt x="1" y="1"/>
                  </a:moveTo>
                  <a:lnTo>
                    <a:pt x="2525" y="14836"/>
                  </a:lnTo>
                  <a:lnTo>
                    <a:pt x="7418" y="12431"/>
                  </a:lnTo>
                  <a:lnTo>
                    <a:pt x="5406"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8;p30">
              <a:extLst>
                <a:ext uri="{FF2B5EF4-FFF2-40B4-BE49-F238E27FC236}">
                  <a16:creationId xmlns:a16="http://schemas.microsoft.com/office/drawing/2014/main" id="{23ADB600-539A-4629-AEBD-CEEF061DB846}"/>
                </a:ext>
              </a:extLst>
            </p:cNvPr>
            <p:cNvSpPr/>
            <p:nvPr/>
          </p:nvSpPr>
          <p:spPr>
            <a:xfrm>
              <a:off x="4159150" y="3453525"/>
              <a:ext cx="302125" cy="302150"/>
            </a:xfrm>
            <a:custGeom>
              <a:avLst/>
              <a:gdLst/>
              <a:ahLst/>
              <a:cxnLst/>
              <a:rect l="l" t="t" r="r" b="b"/>
              <a:pathLst>
                <a:path w="12085" h="12086" extrusionOk="0">
                  <a:moveTo>
                    <a:pt x="6048" y="1"/>
                  </a:moveTo>
                  <a:cubicBezTo>
                    <a:pt x="2703" y="1"/>
                    <a:pt x="0" y="2703"/>
                    <a:pt x="0" y="6049"/>
                  </a:cubicBezTo>
                  <a:cubicBezTo>
                    <a:pt x="0" y="9383"/>
                    <a:pt x="2703" y="12086"/>
                    <a:pt x="6048" y="12086"/>
                  </a:cubicBezTo>
                  <a:cubicBezTo>
                    <a:pt x="9382" y="12086"/>
                    <a:pt x="12085" y="9383"/>
                    <a:pt x="12085" y="6049"/>
                  </a:cubicBezTo>
                  <a:cubicBezTo>
                    <a:pt x="12085" y="2703"/>
                    <a:pt x="9382" y="1"/>
                    <a:pt x="6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9;p30">
              <a:extLst>
                <a:ext uri="{FF2B5EF4-FFF2-40B4-BE49-F238E27FC236}">
                  <a16:creationId xmlns:a16="http://schemas.microsoft.com/office/drawing/2014/main" id="{CFD53BE9-9197-4590-B153-4B780D1C0764}"/>
                </a:ext>
              </a:extLst>
            </p:cNvPr>
            <p:cNvSpPr/>
            <p:nvPr/>
          </p:nvSpPr>
          <p:spPr>
            <a:xfrm>
              <a:off x="5095875" y="2977800"/>
              <a:ext cx="248850" cy="944050"/>
            </a:xfrm>
            <a:custGeom>
              <a:avLst/>
              <a:gdLst/>
              <a:ahLst/>
              <a:cxnLst/>
              <a:rect l="l" t="t" r="r" b="b"/>
              <a:pathLst>
                <a:path w="9954" h="37762" extrusionOk="0">
                  <a:moveTo>
                    <a:pt x="2088" y="0"/>
                  </a:moveTo>
                  <a:cubicBezTo>
                    <a:pt x="1980" y="0"/>
                    <a:pt x="1872" y="9"/>
                    <a:pt x="1762" y="27"/>
                  </a:cubicBezTo>
                  <a:cubicBezTo>
                    <a:pt x="702" y="206"/>
                    <a:pt x="0" y="1218"/>
                    <a:pt x="179" y="2278"/>
                  </a:cubicBezTo>
                  <a:lnTo>
                    <a:pt x="5941" y="36139"/>
                  </a:lnTo>
                  <a:cubicBezTo>
                    <a:pt x="6101" y="37089"/>
                    <a:pt x="6922" y="37762"/>
                    <a:pt x="7854" y="37762"/>
                  </a:cubicBezTo>
                  <a:cubicBezTo>
                    <a:pt x="7961" y="37762"/>
                    <a:pt x="8070" y="37753"/>
                    <a:pt x="8180" y="37734"/>
                  </a:cubicBezTo>
                  <a:cubicBezTo>
                    <a:pt x="9239" y="37556"/>
                    <a:pt x="9954" y="36544"/>
                    <a:pt x="9763" y="35496"/>
                  </a:cubicBezTo>
                  <a:lnTo>
                    <a:pt x="4012" y="1623"/>
                  </a:lnTo>
                  <a:cubicBezTo>
                    <a:pt x="3842" y="673"/>
                    <a:pt x="3020" y="0"/>
                    <a:pt x="2088"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0;p30">
              <a:extLst>
                <a:ext uri="{FF2B5EF4-FFF2-40B4-BE49-F238E27FC236}">
                  <a16:creationId xmlns:a16="http://schemas.microsoft.com/office/drawing/2014/main" id="{F062FD5B-6C34-416D-98CD-5A44F4AD2CB6}"/>
                </a:ext>
              </a:extLst>
            </p:cNvPr>
            <p:cNvSpPr/>
            <p:nvPr/>
          </p:nvSpPr>
          <p:spPr>
            <a:xfrm>
              <a:off x="4280275" y="3366725"/>
              <a:ext cx="335500" cy="428725"/>
            </a:xfrm>
            <a:custGeom>
              <a:avLst/>
              <a:gdLst/>
              <a:ahLst/>
              <a:cxnLst/>
              <a:rect l="l" t="t" r="r" b="b"/>
              <a:pathLst>
                <a:path w="13420" h="17149" extrusionOk="0">
                  <a:moveTo>
                    <a:pt x="9098" y="0"/>
                  </a:moveTo>
                  <a:cubicBezTo>
                    <a:pt x="8976" y="0"/>
                    <a:pt x="8853" y="11"/>
                    <a:pt x="8728" y="32"/>
                  </a:cubicBezTo>
                  <a:lnTo>
                    <a:pt x="1989" y="1187"/>
                  </a:lnTo>
                  <a:cubicBezTo>
                    <a:pt x="799" y="1389"/>
                    <a:pt x="1" y="2508"/>
                    <a:pt x="203" y="3699"/>
                  </a:cubicBezTo>
                  <a:lnTo>
                    <a:pt x="2192" y="15343"/>
                  </a:lnTo>
                  <a:cubicBezTo>
                    <a:pt x="2373" y="16399"/>
                    <a:pt x="3289" y="17149"/>
                    <a:pt x="4334" y="17149"/>
                  </a:cubicBezTo>
                  <a:cubicBezTo>
                    <a:pt x="4456" y="17149"/>
                    <a:pt x="4579" y="17138"/>
                    <a:pt x="4704" y="17117"/>
                  </a:cubicBezTo>
                  <a:lnTo>
                    <a:pt x="11443" y="15974"/>
                  </a:lnTo>
                  <a:cubicBezTo>
                    <a:pt x="12622" y="15772"/>
                    <a:pt x="13419" y="14653"/>
                    <a:pt x="13229" y="13462"/>
                  </a:cubicBezTo>
                  <a:lnTo>
                    <a:pt x="11240" y="1818"/>
                  </a:lnTo>
                  <a:cubicBezTo>
                    <a:pt x="11059" y="752"/>
                    <a:pt x="10143" y="0"/>
                    <a:pt x="9098" y="0"/>
                  </a:cubicBezTo>
                  <a:close/>
                </a:path>
              </a:pathLst>
            </a:custGeom>
            <a:solidFill>
              <a:srgbClr val="00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1;p30">
              <a:extLst>
                <a:ext uri="{FF2B5EF4-FFF2-40B4-BE49-F238E27FC236}">
                  <a16:creationId xmlns:a16="http://schemas.microsoft.com/office/drawing/2014/main" id="{1A995ED9-DBBB-4363-A4C8-0D647B4F8377}"/>
                </a:ext>
              </a:extLst>
            </p:cNvPr>
            <p:cNvSpPr/>
            <p:nvPr/>
          </p:nvSpPr>
          <p:spPr>
            <a:xfrm>
              <a:off x="4561275" y="3034725"/>
              <a:ext cx="683150" cy="846550"/>
            </a:xfrm>
            <a:custGeom>
              <a:avLst/>
              <a:gdLst/>
              <a:ahLst/>
              <a:cxnLst/>
              <a:rect l="l" t="t" r="r" b="b"/>
              <a:pathLst>
                <a:path w="27326" h="33862" extrusionOk="0">
                  <a:moveTo>
                    <a:pt x="21563" y="1"/>
                  </a:moveTo>
                  <a:cubicBezTo>
                    <a:pt x="13383" y="11514"/>
                    <a:pt x="0" y="15098"/>
                    <a:pt x="0" y="15098"/>
                  </a:cubicBezTo>
                  <a:lnTo>
                    <a:pt x="989" y="20920"/>
                  </a:lnTo>
                  <a:lnTo>
                    <a:pt x="1989" y="26742"/>
                  </a:lnTo>
                  <a:cubicBezTo>
                    <a:pt x="1989" y="26742"/>
                    <a:pt x="2564" y="26698"/>
                    <a:pt x="3579" y="26698"/>
                  </a:cubicBezTo>
                  <a:cubicBezTo>
                    <a:pt x="7533" y="26698"/>
                    <a:pt x="18153" y="27362"/>
                    <a:pt x="27325" y="33862"/>
                  </a:cubicBezTo>
                  <a:lnTo>
                    <a:pt x="24444" y="16931"/>
                  </a:lnTo>
                  <a:lnTo>
                    <a:pt x="215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2;p30">
              <a:extLst>
                <a:ext uri="{FF2B5EF4-FFF2-40B4-BE49-F238E27FC236}">
                  <a16:creationId xmlns:a16="http://schemas.microsoft.com/office/drawing/2014/main" id="{444DDB4F-4766-466F-B58D-1B67FF9CE20B}"/>
                </a:ext>
              </a:extLst>
            </p:cNvPr>
            <p:cNvSpPr/>
            <p:nvPr/>
          </p:nvSpPr>
          <p:spPr>
            <a:xfrm>
              <a:off x="4329400" y="3677075"/>
              <a:ext cx="166400" cy="55975"/>
            </a:xfrm>
            <a:custGeom>
              <a:avLst/>
              <a:gdLst/>
              <a:ahLst/>
              <a:cxnLst/>
              <a:rect l="l" t="t" r="r" b="b"/>
              <a:pathLst>
                <a:path w="6656" h="2239" extrusionOk="0">
                  <a:moveTo>
                    <a:pt x="6466" y="0"/>
                  </a:moveTo>
                  <a:cubicBezTo>
                    <a:pt x="6394" y="322"/>
                    <a:pt x="6144" y="584"/>
                    <a:pt x="5799" y="643"/>
                  </a:cubicBezTo>
                  <a:lnTo>
                    <a:pt x="0" y="1631"/>
                  </a:lnTo>
                  <a:lnTo>
                    <a:pt x="108" y="2239"/>
                  </a:lnTo>
                  <a:lnTo>
                    <a:pt x="5906" y="1262"/>
                  </a:lnTo>
                  <a:cubicBezTo>
                    <a:pt x="6358" y="1179"/>
                    <a:pt x="6656" y="750"/>
                    <a:pt x="6585"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3;p30">
              <a:extLst>
                <a:ext uri="{FF2B5EF4-FFF2-40B4-BE49-F238E27FC236}">
                  <a16:creationId xmlns:a16="http://schemas.microsoft.com/office/drawing/2014/main" id="{F0001865-19F4-46A6-BF81-3A45E5AF4FCA}"/>
                </a:ext>
              </a:extLst>
            </p:cNvPr>
            <p:cNvSpPr/>
            <p:nvPr/>
          </p:nvSpPr>
          <p:spPr>
            <a:xfrm>
              <a:off x="4310350" y="3569625"/>
              <a:ext cx="166125" cy="55975"/>
            </a:xfrm>
            <a:custGeom>
              <a:avLst/>
              <a:gdLst/>
              <a:ahLst/>
              <a:cxnLst/>
              <a:rect l="l" t="t" r="r" b="b"/>
              <a:pathLst>
                <a:path w="6645" h="2239" extrusionOk="0">
                  <a:moveTo>
                    <a:pt x="6454" y="0"/>
                  </a:moveTo>
                  <a:cubicBezTo>
                    <a:pt x="6394" y="322"/>
                    <a:pt x="6132" y="584"/>
                    <a:pt x="5787" y="643"/>
                  </a:cubicBezTo>
                  <a:lnTo>
                    <a:pt x="0" y="1631"/>
                  </a:lnTo>
                  <a:lnTo>
                    <a:pt x="96" y="2239"/>
                  </a:lnTo>
                  <a:lnTo>
                    <a:pt x="5894" y="1262"/>
                  </a:lnTo>
                  <a:cubicBezTo>
                    <a:pt x="6346" y="1179"/>
                    <a:pt x="6644" y="750"/>
                    <a:pt x="6573" y="298"/>
                  </a:cubicBezTo>
                  <a:cubicBezTo>
                    <a:pt x="6549" y="191"/>
                    <a:pt x="6513" y="95"/>
                    <a:pt x="6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4;p30">
              <a:extLst>
                <a:ext uri="{FF2B5EF4-FFF2-40B4-BE49-F238E27FC236}">
                  <a16:creationId xmlns:a16="http://schemas.microsoft.com/office/drawing/2014/main" id="{903CD6DB-624B-4CE1-A12B-079B5FDCFB69}"/>
                </a:ext>
              </a:extLst>
            </p:cNvPr>
            <p:cNvSpPr/>
            <p:nvPr/>
          </p:nvSpPr>
          <p:spPr>
            <a:xfrm>
              <a:off x="4292775" y="3460975"/>
              <a:ext cx="166425" cy="56275"/>
            </a:xfrm>
            <a:custGeom>
              <a:avLst/>
              <a:gdLst/>
              <a:ahLst/>
              <a:cxnLst/>
              <a:rect l="l" t="t" r="r" b="b"/>
              <a:pathLst>
                <a:path w="6657" h="2251" extrusionOk="0">
                  <a:moveTo>
                    <a:pt x="6466" y="0"/>
                  </a:moveTo>
                  <a:cubicBezTo>
                    <a:pt x="6395" y="322"/>
                    <a:pt x="6133" y="584"/>
                    <a:pt x="5787" y="643"/>
                  </a:cubicBezTo>
                  <a:lnTo>
                    <a:pt x="1" y="1632"/>
                  </a:lnTo>
                  <a:lnTo>
                    <a:pt x="96" y="2251"/>
                  </a:lnTo>
                  <a:lnTo>
                    <a:pt x="5895" y="1262"/>
                  </a:lnTo>
                  <a:cubicBezTo>
                    <a:pt x="6347" y="1179"/>
                    <a:pt x="6657" y="750"/>
                    <a:pt x="6573" y="298"/>
                  </a:cubicBezTo>
                  <a:cubicBezTo>
                    <a:pt x="6561" y="191"/>
                    <a:pt x="6514"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5;p30">
              <a:extLst>
                <a:ext uri="{FF2B5EF4-FFF2-40B4-BE49-F238E27FC236}">
                  <a16:creationId xmlns:a16="http://schemas.microsoft.com/office/drawing/2014/main" id="{E24E9F3B-687A-45DF-8770-687B175889A9}"/>
                </a:ext>
              </a:extLst>
            </p:cNvPr>
            <p:cNvSpPr/>
            <p:nvPr/>
          </p:nvSpPr>
          <p:spPr>
            <a:xfrm>
              <a:off x="4389825" y="3764275"/>
              <a:ext cx="197075" cy="109275"/>
            </a:xfrm>
            <a:custGeom>
              <a:avLst/>
              <a:gdLst/>
              <a:ahLst/>
              <a:cxnLst/>
              <a:rect l="l" t="t" r="r" b="b"/>
              <a:pathLst>
                <a:path w="7883" h="4371" extrusionOk="0">
                  <a:moveTo>
                    <a:pt x="7358" y="1"/>
                  </a:moveTo>
                  <a:lnTo>
                    <a:pt x="0" y="1251"/>
                  </a:lnTo>
                  <a:lnTo>
                    <a:pt x="536" y="4370"/>
                  </a:lnTo>
                  <a:lnTo>
                    <a:pt x="7882" y="3120"/>
                  </a:lnTo>
                  <a:lnTo>
                    <a:pt x="7358"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6;p30">
              <a:extLst>
                <a:ext uri="{FF2B5EF4-FFF2-40B4-BE49-F238E27FC236}">
                  <a16:creationId xmlns:a16="http://schemas.microsoft.com/office/drawing/2014/main" id="{FEAB91DD-8CB0-46D0-B555-BEF96CD4F5BB}"/>
                </a:ext>
              </a:extLst>
            </p:cNvPr>
            <p:cNvSpPr/>
            <p:nvPr/>
          </p:nvSpPr>
          <p:spPr>
            <a:xfrm>
              <a:off x="4369275" y="3817750"/>
              <a:ext cx="204525" cy="120450"/>
            </a:xfrm>
            <a:custGeom>
              <a:avLst/>
              <a:gdLst/>
              <a:ahLst/>
              <a:cxnLst/>
              <a:rect l="l" t="t" r="r" b="b"/>
              <a:pathLst>
                <a:path w="8181" h="4818" extrusionOk="0">
                  <a:moveTo>
                    <a:pt x="6337" y="0"/>
                  </a:moveTo>
                  <a:cubicBezTo>
                    <a:pt x="6258" y="0"/>
                    <a:pt x="6177" y="6"/>
                    <a:pt x="6097" y="17"/>
                  </a:cubicBezTo>
                  <a:lnTo>
                    <a:pt x="1168" y="1088"/>
                  </a:lnTo>
                  <a:cubicBezTo>
                    <a:pt x="465" y="1374"/>
                    <a:pt x="1" y="1886"/>
                    <a:pt x="132" y="2839"/>
                  </a:cubicBezTo>
                  <a:lnTo>
                    <a:pt x="215" y="3208"/>
                  </a:lnTo>
                  <a:cubicBezTo>
                    <a:pt x="336" y="4079"/>
                    <a:pt x="162" y="4817"/>
                    <a:pt x="883" y="4817"/>
                  </a:cubicBezTo>
                  <a:cubicBezTo>
                    <a:pt x="940" y="4817"/>
                    <a:pt x="1003" y="4813"/>
                    <a:pt x="1072" y="4803"/>
                  </a:cubicBezTo>
                  <a:lnTo>
                    <a:pt x="6585" y="3422"/>
                  </a:lnTo>
                  <a:cubicBezTo>
                    <a:pt x="7526" y="3291"/>
                    <a:pt x="8180" y="2422"/>
                    <a:pt x="8049" y="1481"/>
                  </a:cubicBezTo>
                  <a:cubicBezTo>
                    <a:pt x="7930" y="621"/>
                    <a:pt x="7183" y="0"/>
                    <a:pt x="6337" y="0"/>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7;p30">
              <a:extLst>
                <a:ext uri="{FF2B5EF4-FFF2-40B4-BE49-F238E27FC236}">
                  <a16:creationId xmlns:a16="http://schemas.microsoft.com/office/drawing/2014/main" id="{D893A09B-FB72-4366-8924-9285AD0EB3D6}"/>
                </a:ext>
              </a:extLst>
            </p:cNvPr>
            <p:cNvSpPr/>
            <p:nvPr/>
          </p:nvSpPr>
          <p:spPr>
            <a:xfrm>
              <a:off x="4511575" y="3996350"/>
              <a:ext cx="209275" cy="110375"/>
            </a:xfrm>
            <a:custGeom>
              <a:avLst/>
              <a:gdLst/>
              <a:ahLst/>
              <a:cxnLst/>
              <a:rect l="l" t="t" r="r" b="b"/>
              <a:pathLst>
                <a:path w="8371" h="4415" extrusionOk="0">
                  <a:moveTo>
                    <a:pt x="6227" y="1"/>
                  </a:moveTo>
                  <a:cubicBezTo>
                    <a:pt x="6184" y="1"/>
                    <a:pt x="6140" y="2"/>
                    <a:pt x="6096" y="5"/>
                  </a:cubicBezTo>
                  <a:lnTo>
                    <a:pt x="2024" y="255"/>
                  </a:lnTo>
                  <a:cubicBezTo>
                    <a:pt x="869" y="326"/>
                    <a:pt x="0" y="1314"/>
                    <a:pt x="71" y="2469"/>
                  </a:cubicBezTo>
                  <a:cubicBezTo>
                    <a:pt x="140" y="3568"/>
                    <a:pt x="1056" y="4414"/>
                    <a:pt x="2143" y="4414"/>
                  </a:cubicBezTo>
                  <a:cubicBezTo>
                    <a:pt x="2186" y="4414"/>
                    <a:pt x="2230" y="4413"/>
                    <a:pt x="2274" y="4410"/>
                  </a:cubicBezTo>
                  <a:lnTo>
                    <a:pt x="6346" y="4160"/>
                  </a:lnTo>
                  <a:cubicBezTo>
                    <a:pt x="7501" y="4089"/>
                    <a:pt x="8370" y="3100"/>
                    <a:pt x="8299" y="1957"/>
                  </a:cubicBezTo>
                  <a:cubicBezTo>
                    <a:pt x="8230" y="847"/>
                    <a:pt x="7314" y="1"/>
                    <a:pt x="6227"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8;p30">
              <a:extLst>
                <a:ext uri="{FF2B5EF4-FFF2-40B4-BE49-F238E27FC236}">
                  <a16:creationId xmlns:a16="http://schemas.microsoft.com/office/drawing/2014/main" id="{E2DF81BB-79D7-4AEB-9D92-15B5382A5397}"/>
                </a:ext>
              </a:extLst>
            </p:cNvPr>
            <p:cNvSpPr/>
            <p:nvPr/>
          </p:nvSpPr>
          <p:spPr>
            <a:xfrm>
              <a:off x="4482400" y="3893950"/>
              <a:ext cx="209275" cy="110375"/>
            </a:xfrm>
            <a:custGeom>
              <a:avLst/>
              <a:gdLst/>
              <a:ahLst/>
              <a:cxnLst/>
              <a:rect l="l" t="t" r="r" b="b"/>
              <a:pathLst>
                <a:path w="8371" h="4415" extrusionOk="0">
                  <a:moveTo>
                    <a:pt x="6228" y="1"/>
                  </a:moveTo>
                  <a:cubicBezTo>
                    <a:pt x="6184" y="1"/>
                    <a:pt x="6140" y="2"/>
                    <a:pt x="6096" y="5"/>
                  </a:cubicBezTo>
                  <a:lnTo>
                    <a:pt x="2024" y="255"/>
                  </a:lnTo>
                  <a:cubicBezTo>
                    <a:pt x="881" y="326"/>
                    <a:pt x="0" y="1315"/>
                    <a:pt x="72" y="2458"/>
                  </a:cubicBezTo>
                  <a:cubicBezTo>
                    <a:pt x="140" y="3568"/>
                    <a:pt x="1057" y="4414"/>
                    <a:pt x="2154" y="4414"/>
                  </a:cubicBezTo>
                  <a:cubicBezTo>
                    <a:pt x="2198" y="4414"/>
                    <a:pt x="2242" y="4413"/>
                    <a:pt x="2286" y="4410"/>
                  </a:cubicBezTo>
                  <a:lnTo>
                    <a:pt x="6358" y="4160"/>
                  </a:lnTo>
                  <a:cubicBezTo>
                    <a:pt x="7501" y="4089"/>
                    <a:pt x="8370" y="3101"/>
                    <a:pt x="8299" y="1946"/>
                  </a:cubicBezTo>
                  <a:cubicBezTo>
                    <a:pt x="8230" y="847"/>
                    <a:pt x="7314" y="1"/>
                    <a:pt x="6228"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29;p30">
              <a:extLst>
                <a:ext uri="{FF2B5EF4-FFF2-40B4-BE49-F238E27FC236}">
                  <a16:creationId xmlns:a16="http://schemas.microsoft.com/office/drawing/2014/main" id="{6EF394F2-5B43-4D78-A436-435512E31A3E}"/>
                </a:ext>
              </a:extLst>
            </p:cNvPr>
            <p:cNvSpPr/>
            <p:nvPr/>
          </p:nvSpPr>
          <p:spPr>
            <a:xfrm>
              <a:off x="4528825" y="4102900"/>
              <a:ext cx="185475" cy="97850"/>
            </a:xfrm>
            <a:custGeom>
              <a:avLst/>
              <a:gdLst/>
              <a:ahLst/>
              <a:cxnLst/>
              <a:rect l="l" t="t" r="r" b="b"/>
              <a:pathLst>
                <a:path w="7419" h="3914" extrusionOk="0">
                  <a:moveTo>
                    <a:pt x="5536" y="1"/>
                  </a:moveTo>
                  <a:cubicBezTo>
                    <a:pt x="5493" y="1"/>
                    <a:pt x="5449" y="2"/>
                    <a:pt x="5406" y="5"/>
                  </a:cubicBezTo>
                  <a:lnTo>
                    <a:pt x="1798" y="219"/>
                  </a:lnTo>
                  <a:cubicBezTo>
                    <a:pt x="775" y="291"/>
                    <a:pt x="1" y="1160"/>
                    <a:pt x="60" y="2184"/>
                  </a:cubicBezTo>
                  <a:cubicBezTo>
                    <a:pt x="129" y="3159"/>
                    <a:pt x="939" y="3914"/>
                    <a:pt x="1914" y="3914"/>
                  </a:cubicBezTo>
                  <a:cubicBezTo>
                    <a:pt x="1951" y="3914"/>
                    <a:pt x="1988" y="3913"/>
                    <a:pt x="2025" y="3910"/>
                  </a:cubicBezTo>
                  <a:lnTo>
                    <a:pt x="5632" y="3684"/>
                  </a:lnTo>
                  <a:cubicBezTo>
                    <a:pt x="6644" y="3625"/>
                    <a:pt x="7418" y="2744"/>
                    <a:pt x="7359" y="1732"/>
                  </a:cubicBezTo>
                  <a:cubicBezTo>
                    <a:pt x="7302" y="752"/>
                    <a:pt x="6492" y="1"/>
                    <a:pt x="5536"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30;p30">
              <a:extLst>
                <a:ext uri="{FF2B5EF4-FFF2-40B4-BE49-F238E27FC236}">
                  <a16:creationId xmlns:a16="http://schemas.microsoft.com/office/drawing/2014/main" id="{F347EFAB-B2CF-4DC5-A49B-2D842C469E32}"/>
                </a:ext>
              </a:extLst>
            </p:cNvPr>
            <p:cNvSpPr/>
            <p:nvPr/>
          </p:nvSpPr>
          <p:spPr>
            <a:xfrm>
              <a:off x="4529425" y="4200875"/>
              <a:ext cx="163150" cy="86200"/>
            </a:xfrm>
            <a:custGeom>
              <a:avLst/>
              <a:gdLst/>
              <a:ahLst/>
              <a:cxnLst/>
              <a:rect l="l" t="t" r="r" b="b"/>
              <a:pathLst>
                <a:path w="6526" h="3448" extrusionOk="0">
                  <a:moveTo>
                    <a:pt x="4839" y="1"/>
                  </a:moveTo>
                  <a:cubicBezTo>
                    <a:pt x="4810" y="1"/>
                    <a:pt x="4781" y="2"/>
                    <a:pt x="4751" y="3"/>
                  </a:cubicBezTo>
                  <a:lnTo>
                    <a:pt x="1572" y="206"/>
                  </a:lnTo>
                  <a:cubicBezTo>
                    <a:pt x="679" y="253"/>
                    <a:pt x="0" y="1027"/>
                    <a:pt x="48" y="1932"/>
                  </a:cubicBezTo>
                  <a:cubicBezTo>
                    <a:pt x="105" y="2788"/>
                    <a:pt x="819" y="3448"/>
                    <a:pt x="1665" y="3448"/>
                  </a:cubicBezTo>
                  <a:cubicBezTo>
                    <a:pt x="1702" y="3448"/>
                    <a:pt x="1738" y="3447"/>
                    <a:pt x="1774" y="3444"/>
                  </a:cubicBezTo>
                  <a:lnTo>
                    <a:pt x="4953" y="3254"/>
                  </a:lnTo>
                  <a:cubicBezTo>
                    <a:pt x="5846" y="3194"/>
                    <a:pt x="6525" y="2420"/>
                    <a:pt x="6477" y="1527"/>
                  </a:cubicBezTo>
                  <a:cubicBezTo>
                    <a:pt x="6420" y="664"/>
                    <a:pt x="5695" y="1"/>
                    <a:pt x="4839" y="1"/>
                  </a:cubicBezTo>
                  <a:close/>
                </a:path>
              </a:pathLst>
            </a:custGeom>
            <a:solidFill>
              <a:srgbClr val="DC6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31;p30">
              <a:extLst>
                <a:ext uri="{FF2B5EF4-FFF2-40B4-BE49-F238E27FC236}">
                  <a16:creationId xmlns:a16="http://schemas.microsoft.com/office/drawing/2014/main" id="{C436C522-AA67-4B7A-9C2D-4C3666680560}"/>
                </a:ext>
              </a:extLst>
            </p:cNvPr>
            <p:cNvSpPr/>
            <p:nvPr/>
          </p:nvSpPr>
          <p:spPr>
            <a:xfrm>
              <a:off x="3549250" y="2850775"/>
              <a:ext cx="318200" cy="465350"/>
            </a:xfrm>
            <a:custGeom>
              <a:avLst/>
              <a:gdLst/>
              <a:ahLst/>
              <a:cxnLst/>
              <a:rect l="l" t="t" r="r" b="b"/>
              <a:pathLst>
                <a:path w="12728" h="18614" extrusionOk="0">
                  <a:moveTo>
                    <a:pt x="9585" y="1"/>
                  </a:moveTo>
                  <a:cubicBezTo>
                    <a:pt x="7025" y="96"/>
                    <a:pt x="3822" y="2989"/>
                    <a:pt x="2739" y="4799"/>
                  </a:cubicBezTo>
                  <a:cubicBezTo>
                    <a:pt x="1643" y="6609"/>
                    <a:pt x="0" y="6775"/>
                    <a:pt x="0" y="6775"/>
                  </a:cubicBezTo>
                  <a:lnTo>
                    <a:pt x="1738" y="17027"/>
                  </a:lnTo>
                  <a:lnTo>
                    <a:pt x="2500" y="16896"/>
                  </a:lnTo>
                  <a:cubicBezTo>
                    <a:pt x="5165" y="18349"/>
                    <a:pt x="8575" y="18614"/>
                    <a:pt x="10706" y="18614"/>
                  </a:cubicBezTo>
                  <a:cubicBezTo>
                    <a:pt x="11927" y="18614"/>
                    <a:pt x="12728" y="18527"/>
                    <a:pt x="12728" y="18527"/>
                  </a:cubicBezTo>
                  <a:lnTo>
                    <a:pt x="9585" y="1"/>
                  </a:ln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2;p30">
              <a:extLst>
                <a:ext uri="{FF2B5EF4-FFF2-40B4-BE49-F238E27FC236}">
                  <a16:creationId xmlns:a16="http://schemas.microsoft.com/office/drawing/2014/main" id="{7CF88245-CAAA-4FDF-BBBC-8D14F80B7E85}"/>
                </a:ext>
              </a:extLst>
            </p:cNvPr>
            <p:cNvSpPr/>
            <p:nvPr/>
          </p:nvSpPr>
          <p:spPr>
            <a:xfrm>
              <a:off x="3504000" y="2988000"/>
              <a:ext cx="94675" cy="329525"/>
            </a:xfrm>
            <a:custGeom>
              <a:avLst/>
              <a:gdLst/>
              <a:ahLst/>
              <a:cxnLst/>
              <a:rect l="l" t="t" r="r" b="b"/>
              <a:pathLst>
                <a:path w="3787" h="13181" extrusionOk="0">
                  <a:moveTo>
                    <a:pt x="1584" y="0"/>
                  </a:moveTo>
                  <a:lnTo>
                    <a:pt x="0" y="274"/>
                  </a:lnTo>
                  <a:lnTo>
                    <a:pt x="2191" y="13181"/>
                  </a:lnTo>
                  <a:lnTo>
                    <a:pt x="3787" y="12907"/>
                  </a:lnTo>
                  <a:lnTo>
                    <a:pt x="1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33;p30">
              <a:extLst>
                <a:ext uri="{FF2B5EF4-FFF2-40B4-BE49-F238E27FC236}">
                  <a16:creationId xmlns:a16="http://schemas.microsoft.com/office/drawing/2014/main" id="{76513007-4AE6-43F3-BF78-C30C8DB1F91D}"/>
                </a:ext>
              </a:extLst>
            </p:cNvPr>
            <p:cNvSpPr/>
            <p:nvPr/>
          </p:nvSpPr>
          <p:spPr>
            <a:xfrm>
              <a:off x="2188950" y="2962700"/>
              <a:ext cx="1375500" cy="639375"/>
            </a:xfrm>
            <a:custGeom>
              <a:avLst/>
              <a:gdLst/>
              <a:ahLst/>
              <a:cxnLst/>
              <a:rect l="l" t="t" r="r" b="b"/>
              <a:pathLst>
                <a:path w="55020" h="25575" extrusionOk="0">
                  <a:moveTo>
                    <a:pt x="52388" y="0"/>
                  </a:moveTo>
                  <a:lnTo>
                    <a:pt x="1" y="9632"/>
                  </a:lnTo>
                  <a:lnTo>
                    <a:pt x="1" y="25575"/>
                  </a:lnTo>
                  <a:lnTo>
                    <a:pt x="55019" y="15455"/>
                  </a:lnTo>
                  <a:lnTo>
                    <a:pt x="52388" y="0"/>
                  </a:ln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4;p30">
              <a:extLst>
                <a:ext uri="{FF2B5EF4-FFF2-40B4-BE49-F238E27FC236}">
                  <a16:creationId xmlns:a16="http://schemas.microsoft.com/office/drawing/2014/main" id="{3C1EA8A7-862C-4533-B13F-5F5C2600BCCB}"/>
                </a:ext>
              </a:extLst>
            </p:cNvPr>
            <p:cNvSpPr/>
            <p:nvPr/>
          </p:nvSpPr>
          <p:spPr>
            <a:xfrm>
              <a:off x="3476025" y="3280300"/>
              <a:ext cx="49125" cy="49125"/>
            </a:xfrm>
            <a:custGeom>
              <a:avLst/>
              <a:gdLst/>
              <a:ahLst/>
              <a:cxnLst/>
              <a:rect l="l" t="t" r="r" b="b"/>
              <a:pathLst>
                <a:path w="1965" h="1965" extrusionOk="0">
                  <a:moveTo>
                    <a:pt x="977" y="0"/>
                  </a:moveTo>
                  <a:cubicBezTo>
                    <a:pt x="441" y="0"/>
                    <a:pt x="0" y="441"/>
                    <a:pt x="0" y="977"/>
                  </a:cubicBezTo>
                  <a:cubicBezTo>
                    <a:pt x="0" y="1524"/>
                    <a:pt x="441" y="1965"/>
                    <a:pt x="977" y="1965"/>
                  </a:cubicBezTo>
                  <a:cubicBezTo>
                    <a:pt x="1524" y="1965"/>
                    <a:pt x="1965" y="1524"/>
                    <a:pt x="1965" y="977"/>
                  </a:cubicBezTo>
                  <a:cubicBezTo>
                    <a:pt x="1965" y="441"/>
                    <a:pt x="1524" y="0"/>
                    <a:pt x="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5;p30">
              <a:extLst>
                <a:ext uri="{FF2B5EF4-FFF2-40B4-BE49-F238E27FC236}">
                  <a16:creationId xmlns:a16="http://schemas.microsoft.com/office/drawing/2014/main" id="{2BACD7EE-0916-4BE1-9B75-FB4B47F396A0}"/>
                </a:ext>
              </a:extLst>
            </p:cNvPr>
            <p:cNvSpPr/>
            <p:nvPr/>
          </p:nvSpPr>
          <p:spPr>
            <a:xfrm>
              <a:off x="3744500" y="2797300"/>
              <a:ext cx="269400" cy="564775"/>
            </a:xfrm>
            <a:custGeom>
              <a:avLst/>
              <a:gdLst/>
              <a:ahLst/>
              <a:cxnLst/>
              <a:rect l="l" t="t" r="r" b="b"/>
              <a:pathLst>
                <a:path w="10776" h="22591" extrusionOk="0">
                  <a:moveTo>
                    <a:pt x="5416" y="1"/>
                  </a:moveTo>
                  <a:cubicBezTo>
                    <a:pt x="5295" y="1"/>
                    <a:pt x="5172" y="11"/>
                    <a:pt x="5049" y="32"/>
                  </a:cubicBezTo>
                  <a:lnTo>
                    <a:pt x="1989" y="556"/>
                  </a:lnTo>
                  <a:cubicBezTo>
                    <a:pt x="798" y="758"/>
                    <a:pt x="1" y="1890"/>
                    <a:pt x="203" y="3068"/>
                  </a:cubicBezTo>
                  <a:lnTo>
                    <a:pt x="3215" y="20773"/>
                  </a:lnTo>
                  <a:cubicBezTo>
                    <a:pt x="3397" y="21839"/>
                    <a:pt x="4323" y="22590"/>
                    <a:pt x="5361" y="22590"/>
                  </a:cubicBezTo>
                  <a:cubicBezTo>
                    <a:pt x="5482" y="22590"/>
                    <a:pt x="5604" y="22580"/>
                    <a:pt x="5728" y="22559"/>
                  </a:cubicBezTo>
                  <a:lnTo>
                    <a:pt x="8787" y="22035"/>
                  </a:lnTo>
                  <a:cubicBezTo>
                    <a:pt x="9978" y="21833"/>
                    <a:pt x="10776" y="20701"/>
                    <a:pt x="10573" y="19523"/>
                  </a:cubicBezTo>
                  <a:lnTo>
                    <a:pt x="7561" y="1818"/>
                  </a:lnTo>
                  <a:cubicBezTo>
                    <a:pt x="7380" y="752"/>
                    <a:pt x="6454" y="1"/>
                    <a:pt x="5416" y="1"/>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6;p30">
              <a:extLst>
                <a:ext uri="{FF2B5EF4-FFF2-40B4-BE49-F238E27FC236}">
                  <a16:creationId xmlns:a16="http://schemas.microsoft.com/office/drawing/2014/main" id="{B314F388-D801-4DE2-ABA6-AE85FCCC1AF5}"/>
                </a:ext>
              </a:extLst>
            </p:cNvPr>
            <p:cNvSpPr/>
            <p:nvPr/>
          </p:nvSpPr>
          <p:spPr>
            <a:xfrm>
              <a:off x="4465725" y="2306075"/>
              <a:ext cx="302450" cy="302425"/>
            </a:xfrm>
            <a:custGeom>
              <a:avLst/>
              <a:gdLst/>
              <a:ahLst/>
              <a:cxnLst/>
              <a:rect l="l" t="t" r="r" b="b"/>
              <a:pathLst>
                <a:path w="12098" h="12097" extrusionOk="0">
                  <a:moveTo>
                    <a:pt x="6049" y="0"/>
                  </a:moveTo>
                  <a:cubicBezTo>
                    <a:pt x="2715" y="0"/>
                    <a:pt x="0" y="2715"/>
                    <a:pt x="0" y="6049"/>
                  </a:cubicBezTo>
                  <a:cubicBezTo>
                    <a:pt x="0" y="9394"/>
                    <a:pt x="2715" y="12097"/>
                    <a:pt x="6049" y="12097"/>
                  </a:cubicBezTo>
                  <a:cubicBezTo>
                    <a:pt x="9383" y="12097"/>
                    <a:pt x="12097" y="9394"/>
                    <a:pt x="12097" y="6049"/>
                  </a:cubicBezTo>
                  <a:cubicBezTo>
                    <a:pt x="12097" y="2715"/>
                    <a:pt x="9383" y="0"/>
                    <a:pt x="6049"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7;p30">
              <a:extLst>
                <a:ext uri="{FF2B5EF4-FFF2-40B4-BE49-F238E27FC236}">
                  <a16:creationId xmlns:a16="http://schemas.microsoft.com/office/drawing/2014/main" id="{ED8B4190-D135-4853-BB6C-60F47EB7B2BF}"/>
                </a:ext>
              </a:extLst>
            </p:cNvPr>
            <p:cNvSpPr/>
            <p:nvPr/>
          </p:nvSpPr>
          <p:spPr>
            <a:xfrm>
              <a:off x="4489525" y="2288200"/>
              <a:ext cx="185475" cy="370900"/>
            </a:xfrm>
            <a:custGeom>
              <a:avLst/>
              <a:gdLst/>
              <a:ahLst/>
              <a:cxnLst/>
              <a:rect l="l" t="t" r="r" b="b"/>
              <a:pathLst>
                <a:path w="7419" h="14836" extrusionOk="0">
                  <a:moveTo>
                    <a:pt x="1" y="1"/>
                  </a:moveTo>
                  <a:lnTo>
                    <a:pt x="2525" y="14836"/>
                  </a:lnTo>
                  <a:lnTo>
                    <a:pt x="7419" y="12431"/>
                  </a:lnTo>
                  <a:lnTo>
                    <a:pt x="5418"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8;p30">
              <a:extLst>
                <a:ext uri="{FF2B5EF4-FFF2-40B4-BE49-F238E27FC236}">
                  <a16:creationId xmlns:a16="http://schemas.microsoft.com/office/drawing/2014/main" id="{ADB0BB45-6041-4E70-8E3E-7B93E705E4E7}"/>
                </a:ext>
              </a:extLst>
            </p:cNvPr>
            <p:cNvSpPr/>
            <p:nvPr/>
          </p:nvSpPr>
          <p:spPr>
            <a:xfrm>
              <a:off x="3507875" y="2469175"/>
              <a:ext cx="302425" cy="302150"/>
            </a:xfrm>
            <a:custGeom>
              <a:avLst/>
              <a:gdLst/>
              <a:ahLst/>
              <a:cxnLst/>
              <a:rect l="l" t="t" r="r" b="b"/>
              <a:pathLst>
                <a:path w="12097" h="12086" extrusionOk="0">
                  <a:moveTo>
                    <a:pt x="6049" y="1"/>
                  </a:moveTo>
                  <a:cubicBezTo>
                    <a:pt x="2715" y="1"/>
                    <a:pt x="0" y="2704"/>
                    <a:pt x="0" y="6049"/>
                  </a:cubicBezTo>
                  <a:cubicBezTo>
                    <a:pt x="0" y="9383"/>
                    <a:pt x="2715" y="12086"/>
                    <a:pt x="6049" y="12086"/>
                  </a:cubicBezTo>
                  <a:cubicBezTo>
                    <a:pt x="9394" y="12086"/>
                    <a:pt x="12097" y="9383"/>
                    <a:pt x="12097" y="6049"/>
                  </a:cubicBezTo>
                  <a:cubicBezTo>
                    <a:pt x="12097" y="2704"/>
                    <a:pt x="9394" y="1"/>
                    <a:pt x="6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9;p30">
              <a:extLst>
                <a:ext uri="{FF2B5EF4-FFF2-40B4-BE49-F238E27FC236}">
                  <a16:creationId xmlns:a16="http://schemas.microsoft.com/office/drawing/2014/main" id="{4961F702-F5DD-441D-85B5-528C28851C83}"/>
                </a:ext>
              </a:extLst>
            </p:cNvPr>
            <p:cNvSpPr/>
            <p:nvPr/>
          </p:nvSpPr>
          <p:spPr>
            <a:xfrm>
              <a:off x="4444600" y="1993450"/>
              <a:ext cx="248850" cy="944050"/>
            </a:xfrm>
            <a:custGeom>
              <a:avLst/>
              <a:gdLst/>
              <a:ahLst/>
              <a:cxnLst/>
              <a:rect l="l" t="t" r="r" b="b"/>
              <a:pathLst>
                <a:path w="9954" h="37762" extrusionOk="0">
                  <a:moveTo>
                    <a:pt x="2100" y="0"/>
                  </a:moveTo>
                  <a:cubicBezTo>
                    <a:pt x="1992" y="0"/>
                    <a:pt x="1884" y="9"/>
                    <a:pt x="1774" y="27"/>
                  </a:cubicBezTo>
                  <a:cubicBezTo>
                    <a:pt x="715" y="206"/>
                    <a:pt x="0" y="1218"/>
                    <a:pt x="179" y="2278"/>
                  </a:cubicBezTo>
                  <a:lnTo>
                    <a:pt x="5941" y="36139"/>
                  </a:lnTo>
                  <a:cubicBezTo>
                    <a:pt x="6102" y="37089"/>
                    <a:pt x="6932" y="37762"/>
                    <a:pt x="7866" y="37762"/>
                  </a:cubicBezTo>
                  <a:cubicBezTo>
                    <a:pt x="7973" y="37762"/>
                    <a:pt x="8082" y="37753"/>
                    <a:pt x="8192" y="37735"/>
                  </a:cubicBezTo>
                  <a:cubicBezTo>
                    <a:pt x="9239" y="37556"/>
                    <a:pt x="9954" y="36544"/>
                    <a:pt x="9775" y="35484"/>
                  </a:cubicBezTo>
                  <a:lnTo>
                    <a:pt x="4013" y="1623"/>
                  </a:lnTo>
                  <a:cubicBezTo>
                    <a:pt x="3852" y="673"/>
                    <a:pt x="3032" y="0"/>
                    <a:pt x="2100" y="0"/>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40;p30">
              <a:extLst>
                <a:ext uri="{FF2B5EF4-FFF2-40B4-BE49-F238E27FC236}">
                  <a16:creationId xmlns:a16="http://schemas.microsoft.com/office/drawing/2014/main" id="{7F008030-6080-40D4-AD0A-33F1851FBF5F}"/>
                </a:ext>
              </a:extLst>
            </p:cNvPr>
            <p:cNvSpPr/>
            <p:nvPr/>
          </p:nvSpPr>
          <p:spPr>
            <a:xfrm>
              <a:off x="3629300" y="2382375"/>
              <a:ext cx="335500" cy="428725"/>
            </a:xfrm>
            <a:custGeom>
              <a:avLst/>
              <a:gdLst/>
              <a:ahLst/>
              <a:cxnLst/>
              <a:rect l="l" t="t" r="r" b="b"/>
              <a:pathLst>
                <a:path w="13420" h="17149" extrusionOk="0">
                  <a:moveTo>
                    <a:pt x="9095" y="1"/>
                  </a:moveTo>
                  <a:cubicBezTo>
                    <a:pt x="8974" y="1"/>
                    <a:pt x="8851" y="11"/>
                    <a:pt x="8728" y="32"/>
                  </a:cubicBezTo>
                  <a:lnTo>
                    <a:pt x="1977" y="1187"/>
                  </a:lnTo>
                  <a:cubicBezTo>
                    <a:pt x="799" y="1389"/>
                    <a:pt x="1" y="2508"/>
                    <a:pt x="203" y="3687"/>
                  </a:cubicBezTo>
                  <a:lnTo>
                    <a:pt x="2180" y="15343"/>
                  </a:lnTo>
                  <a:cubicBezTo>
                    <a:pt x="2361" y="16399"/>
                    <a:pt x="3287" y="17149"/>
                    <a:pt x="4325" y="17149"/>
                  </a:cubicBezTo>
                  <a:cubicBezTo>
                    <a:pt x="4446" y="17149"/>
                    <a:pt x="4569" y="17139"/>
                    <a:pt x="4692" y="17117"/>
                  </a:cubicBezTo>
                  <a:lnTo>
                    <a:pt x="11443" y="15974"/>
                  </a:lnTo>
                  <a:cubicBezTo>
                    <a:pt x="12622" y="15772"/>
                    <a:pt x="13419" y="14653"/>
                    <a:pt x="13217" y="13462"/>
                  </a:cubicBezTo>
                  <a:lnTo>
                    <a:pt x="11240" y="1818"/>
                  </a:lnTo>
                  <a:cubicBezTo>
                    <a:pt x="11059" y="752"/>
                    <a:pt x="10133" y="1"/>
                    <a:pt x="9095" y="1"/>
                  </a:cubicBezTo>
                  <a:close/>
                </a:path>
              </a:pathLst>
            </a:custGeom>
            <a:solidFill>
              <a:srgbClr val="F9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41;p30">
              <a:extLst>
                <a:ext uri="{FF2B5EF4-FFF2-40B4-BE49-F238E27FC236}">
                  <a16:creationId xmlns:a16="http://schemas.microsoft.com/office/drawing/2014/main" id="{8DA16E21-B9CA-48A0-B56F-047E84C21F3F}"/>
                </a:ext>
              </a:extLst>
            </p:cNvPr>
            <p:cNvSpPr/>
            <p:nvPr/>
          </p:nvSpPr>
          <p:spPr>
            <a:xfrm>
              <a:off x="3910300" y="2050375"/>
              <a:ext cx="682850" cy="846575"/>
            </a:xfrm>
            <a:custGeom>
              <a:avLst/>
              <a:gdLst/>
              <a:ahLst/>
              <a:cxnLst/>
              <a:rect l="l" t="t" r="r" b="b"/>
              <a:pathLst>
                <a:path w="27314" h="33863" extrusionOk="0">
                  <a:moveTo>
                    <a:pt x="21551" y="1"/>
                  </a:moveTo>
                  <a:cubicBezTo>
                    <a:pt x="13383" y="11514"/>
                    <a:pt x="0" y="15098"/>
                    <a:pt x="0" y="15098"/>
                  </a:cubicBezTo>
                  <a:lnTo>
                    <a:pt x="989" y="20920"/>
                  </a:lnTo>
                  <a:lnTo>
                    <a:pt x="1977" y="26742"/>
                  </a:lnTo>
                  <a:cubicBezTo>
                    <a:pt x="1977" y="26742"/>
                    <a:pt x="2553" y="26698"/>
                    <a:pt x="3568" y="26698"/>
                  </a:cubicBezTo>
                  <a:cubicBezTo>
                    <a:pt x="7525" y="26698"/>
                    <a:pt x="18151" y="27362"/>
                    <a:pt x="27313" y="33862"/>
                  </a:cubicBezTo>
                  <a:lnTo>
                    <a:pt x="24432" y="16931"/>
                  </a:lnTo>
                  <a:lnTo>
                    <a:pt x="2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42;p30">
              <a:extLst>
                <a:ext uri="{FF2B5EF4-FFF2-40B4-BE49-F238E27FC236}">
                  <a16:creationId xmlns:a16="http://schemas.microsoft.com/office/drawing/2014/main" id="{1418197D-78B9-435D-B788-32F9D06F9E8D}"/>
                </a:ext>
              </a:extLst>
            </p:cNvPr>
            <p:cNvSpPr/>
            <p:nvPr/>
          </p:nvSpPr>
          <p:spPr>
            <a:xfrm>
              <a:off x="3678425" y="2692725"/>
              <a:ext cx="166425" cy="55975"/>
            </a:xfrm>
            <a:custGeom>
              <a:avLst/>
              <a:gdLst/>
              <a:ahLst/>
              <a:cxnLst/>
              <a:rect l="l" t="t" r="r" b="b"/>
              <a:pathLst>
                <a:path w="6657" h="2239" extrusionOk="0">
                  <a:moveTo>
                    <a:pt x="6466" y="0"/>
                  </a:moveTo>
                  <a:cubicBezTo>
                    <a:pt x="6394" y="322"/>
                    <a:pt x="6132" y="584"/>
                    <a:pt x="5787" y="643"/>
                  </a:cubicBezTo>
                  <a:lnTo>
                    <a:pt x="0" y="1632"/>
                  </a:lnTo>
                  <a:lnTo>
                    <a:pt x="108" y="2239"/>
                  </a:lnTo>
                  <a:lnTo>
                    <a:pt x="5894" y="1251"/>
                  </a:lnTo>
                  <a:cubicBezTo>
                    <a:pt x="6346" y="1179"/>
                    <a:pt x="6656" y="751"/>
                    <a:pt x="6573" y="298"/>
                  </a:cubicBezTo>
                  <a:cubicBezTo>
                    <a:pt x="6561" y="191"/>
                    <a:pt x="6513"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3;p30">
              <a:extLst>
                <a:ext uri="{FF2B5EF4-FFF2-40B4-BE49-F238E27FC236}">
                  <a16:creationId xmlns:a16="http://schemas.microsoft.com/office/drawing/2014/main" id="{E462CD0D-BFE0-46AE-8490-47119211DF8A}"/>
                </a:ext>
              </a:extLst>
            </p:cNvPr>
            <p:cNvSpPr/>
            <p:nvPr/>
          </p:nvSpPr>
          <p:spPr>
            <a:xfrm>
              <a:off x="3659075" y="2585275"/>
              <a:ext cx="166425" cy="55975"/>
            </a:xfrm>
            <a:custGeom>
              <a:avLst/>
              <a:gdLst/>
              <a:ahLst/>
              <a:cxnLst/>
              <a:rect l="l" t="t" r="r" b="b"/>
              <a:pathLst>
                <a:path w="6657" h="2239" extrusionOk="0">
                  <a:moveTo>
                    <a:pt x="6466" y="0"/>
                  </a:moveTo>
                  <a:cubicBezTo>
                    <a:pt x="6394" y="322"/>
                    <a:pt x="6144" y="584"/>
                    <a:pt x="5799" y="643"/>
                  </a:cubicBezTo>
                  <a:lnTo>
                    <a:pt x="1" y="1631"/>
                  </a:lnTo>
                  <a:lnTo>
                    <a:pt x="108" y="2239"/>
                  </a:lnTo>
                  <a:lnTo>
                    <a:pt x="5894" y="1262"/>
                  </a:lnTo>
                  <a:cubicBezTo>
                    <a:pt x="6347" y="1179"/>
                    <a:pt x="6656" y="750"/>
                    <a:pt x="6573"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4;p30">
              <a:extLst>
                <a:ext uri="{FF2B5EF4-FFF2-40B4-BE49-F238E27FC236}">
                  <a16:creationId xmlns:a16="http://schemas.microsoft.com/office/drawing/2014/main" id="{FC30BEB4-8795-40CD-9CAC-9CB2C8F68537}"/>
                </a:ext>
              </a:extLst>
            </p:cNvPr>
            <p:cNvSpPr/>
            <p:nvPr/>
          </p:nvSpPr>
          <p:spPr>
            <a:xfrm>
              <a:off x="3641525" y="2476625"/>
              <a:ext cx="166400" cy="56275"/>
            </a:xfrm>
            <a:custGeom>
              <a:avLst/>
              <a:gdLst/>
              <a:ahLst/>
              <a:cxnLst/>
              <a:rect l="l" t="t" r="r" b="b"/>
              <a:pathLst>
                <a:path w="6656" h="2251" extrusionOk="0">
                  <a:moveTo>
                    <a:pt x="6465" y="0"/>
                  </a:moveTo>
                  <a:cubicBezTo>
                    <a:pt x="6394" y="322"/>
                    <a:pt x="6144" y="584"/>
                    <a:pt x="5798" y="643"/>
                  </a:cubicBezTo>
                  <a:lnTo>
                    <a:pt x="0" y="1632"/>
                  </a:lnTo>
                  <a:lnTo>
                    <a:pt x="107" y="2251"/>
                  </a:lnTo>
                  <a:lnTo>
                    <a:pt x="5906" y="1263"/>
                  </a:lnTo>
                  <a:cubicBezTo>
                    <a:pt x="6358" y="1179"/>
                    <a:pt x="6656" y="751"/>
                    <a:pt x="6584" y="298"/>
                  </a:cubicBezTo>
                  <a:cubicBezTo>
                    <a:pt x="6560" y="191"/>
                    <a:pt x="6525" y="96"/>
                    <a:pt x="6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5;p30">
              <a:extLst>
                <a:ext uri="{FF2B5EF4-FFF2-40B4-BE49-F238E27FC236}">
                  <a16:creationId xmlns:a16="http://schemas.microsoft.com/office/drawing/2014/main" id="{11CE6863-1F9E-419D-AB66-4F83DF6E7464}"/>
                </a:ext>
              </a:extLst>
            </p:cNvPr>
            <p:cNvSpPr/>
            <p:nvPr/>
          </p:nvSpPr>
          <p:spPr>
            <a:xfrm>
              <a:off x="3738850" y="2779925"/>
              <a:ext cx="197075" cy="109275"/>
            </a:xfrm>
            <a:custGeom>
              <a:avLst/>
              <a:gdLst/>
              <a:ahLst/>
              <a:cxnLst/>
              <a:rect l="l" t="t" r="r" b="b"/>
              <a:pathLst>
                <a:path w="7883" h="4371" extrusionOk="0">
                  <a:moveTo>
                    <a:pt x="7347" y="1"/>
                  </a:moveTo>
                  <a:lnTo>
                    <a:pt x="0" y="1251"/>
                  </a:lnTo>
                  <a:lnTo>
                    <a:pt x="524" y="4371"/>
                  </a:lnTo>
                  <a:lnTo>
                    <a:pt x="7882" y="3120"/>
                  </a:lnTo>
                  <a:lnTo>
                    <a:pt x="7347"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6;p30">
              <a:extLst>
                <a:ext uri="{FF2B5EF4-FFF2-40B4-BE49-F238E27FC236}">
                  <a16:creationId xmlns:a16="http://schemas.microsoft.com/office/drawing/2014/main" id="{F9044AE9-4F57-4028-A4CC-2E6295355A9D}"/>
                </a:ext>
              </a:extLst>
            </p:cNvPr>
            <p:cNvSpPr/>
            <p:nvPr/>
          </p:nvSpPr>
          <p:spPr>
            <a:xfrm>
              <a:off x="3718300" y="2833400"/>
              <a:ext cx="204525" cy="120450"/>
            </a:xfrm>
            <a:custGeom>
              <a:avLst/>
              <a:gdLst/>
              <a:ahLst/>
              <a:cxnLst/>
              <a:rect l="l" t="t" r="r" b="b"/>
              <a:pathLst>
                <a:path w="8181" h="4818" extrusionOk="0">
                  <a:moveTo>
                    <a:pt x="6337" y="0"/>
                  </a:moveTo>
                  <a:cubicBezTo>
                    <a:pt x="6258" y="0"/>
                    <a:pt x="6177" y="6"/>
                    <a:pt x="6097" y="17"/>
                  </a:cubicBezTo>
                  <a:lnTo>
                    <a:pt x="1168" y="1089"/>
                  </a:lnTo>
                  <a:cubicBezTo>
                    <a:pt x="465" y="1374"/>
                    <a:pt x="1" y="1886"/>
                    <a:pt x="132" y="2827"/>
                  </a:cubicBezTo>
                  <a:lnTo>
                    <a:pt x="215" y="3208"/>
                  </a:lnTo>
                  <a:cubicBezTo>
                    <a:pt x="337" y="4079"/>
                    <a:pt x="162" y="4818"/>
                    <a:pt x="883" y="4818"/>
                  </a:cubicBezTo>
                  <a:cubicBezTo>
                    <a:pt x="940" y="4818"/>
                    <a:pt x="1003" y="4813"/>
                    <a:pt x="1072" y="4803"/>
                  </a:cubicBezTo>
                  <a:lnTo>
                    <a:pt x="6585" y="3422"/>
                  </a:lnTo>
                  <a:cubicBezTo>
                    <a:pt x="7526" y="3291"/>
                    <a:pt x="8180" y="2422"/>
                    <a:pt x="8038" y="1481"/>
                  </a:cubicBezTo>
                  <a:cubicBezTo>
                    <a:pt x="7918" y="621"/>
                    <a:pt x="7181" y="0"/>
                    <a:pt x="6337"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47;p30">
              <a:extLst>
                <a:ext uri="{FF2B5EF4-FFF2-40B4-BE49-F238E27FC236}">
                  <a16:creationId xmlns:a16="http://schemas.microsoft.com/office/drawing/2014/main" id="{B6508CA0-ABA6-408F-B5B0-828B40274F74}"/>
                </a:ext>
              </a:extLst>
            </p:cNvPr>
            <p:cNvSpPr/>
            <p:nvPr/>
          </p:nvSpPr>
          <p:spPr>
            <a:xfrm>
              <a:off x="3860600" y="3012000"/>
              <a:ext cx="209275" cy="110375"/>
            </a:xfrm>
            <a:custGeom>
              <a:avLst/>
              <a:gdLst/>
              <a:ahLst/>
              <a:cxnLst/>
              <a:rect l="l" t="t" r="r" b="b"/>
              <a:pathLst>
                <a:path w="8371" h="4415" extrusionOk="0">
                  <a:moveTo>
                    <a:pt x="6217" y="1"/>
                  </a:moveTo>
                  <a:cubicBezTo>
                    <a:pt x="6173" y="1"/>
                    <a:pt x="6129" y="2"/>
                    <a:pt x="6084" y="5"/>
                  </a:cubicBezTo>
                  <a:lnTo>
                    <a:pt x="2012" y="255"/>
                  </a:lnTo>
                  <a:cubicBezTo>
                    <a:pt x="869" y="326"/>
                    <a:pt x="0" y="1314"/>
                    <a:pt x="72" y="2469"/>
                  </a:cubicBezTo>
                  <a:cubicBezTo>
                    <a:pt x="140" y="3568"/>
                    <a:pt x="1056" y="4414"/>
                    <a:pt x="2143" y="4414"/>
                  </a:cubicBezTo>
                  <a:cubicBezTo>
                    <a:pt x="2186" y="4414"/>
                    <a:pt x="2230" y="4413"/>
                    <a:pt x="2274" y="4410"/>
                  </a:cubicBezTo>
                  <a:lnTo>
                    <a:pt x="6346" y="4160"/>
                  </a:lnTo>
                  <a:cubicBezTo>
                    <a:pt x="7489" y="4089"/>
                    <a:pt x="8370" y="3100"/>
                    <a:pt x="8299" y="1957"/>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48;p30">
              <a:extLst>
                <a:ext uri="{FF2B5EF4-FFF2-40B4-BE49-F238E27FC236}">
                  <a16:creationId xmlns:a16="http://schemas.microsoft.com/office/drawing/2014/main" id="{6974205A-AF96-474C-9ECB-4648083812CB}"/>
                </a:ext>
              </a:extLst>
            </p:cNvPr>
            <p:cNvSpPr/>
            <p:nvPr/>
          </p:nvSpPr>
          <p:spPr>
            <a:xfrm>
              <a:off x="3831425" y="2909600"/>
              <a:ext cx="209275" cy="110375"/>
            </a:xfrm>
            <a:custGeom>
              <a:avLst/>
              <a:gdLst/>
              <a:ahLst/>
              <a:cxnLst/>
              <a:rect l="l" t="t" r="r" b="b"/>
              <a:pathLst>
                <a:path w="8371" h="4415" extrusionOk="0">
                  <a:moveTo>
                    <a:pt x="6217" y="1"/>
                  </a:moveTo>
                  <a:cubicBezTo>
                    <a:pt x="6173" y="1"/>
                    <a:pt x="6129" y="2"/>
                    <a:pt x="6084" y="5"/>
                  </a:cubicBezTo>
                  <a:lnTo>
                    <a:pt x="2024" y="255"/>
                  </a:lnTo>
                  <a:cubicBezTo>
                    <a:pt x="869" y="327"/>
                    <a:pt x="0" y="1315"/>
                    <a:pt x="72" y="2458"/>
                  </a:cubicBezTo>
                  <a:cubicBezTo>
                    <a:pt x="140" y="3568"/>
                    <a:pt x="1057" y="4414"/>
                    <a:pt x="2143" y="4414"/>
                  </a:cubicBezTo>
                  <a:cubicBezTo>
                    <a:pt x="2187" y="4414"/>
                    <a:pt x="2230" y="4413"/>
                    <a:pt x="2274" y="4410"/>
                  </a:cubicBezTo>
                  <a:lnTo>
                    <a:pt x="6346" y="4160"/>
                  </a:lnTo>
                  <a:cubicBezTo>
                    <a:pt x="7489" y="4089"/>
                    <a:pt x="8370" y="3101"/>
                    <a:pt x="8299" y="1946"/>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49;p30">
              <a:extLst>
                <a:ext uri="{FF2B5EF4-FFF2-40B4-BE49-F238E27FC236}">
                  <a16:creationId xmlns:a16="http://schemas.microsoft.com/office/drawing/2014/main" id="{D1675E96-8CB8-4326-A731-5EEF1034789C}"/>
                </a:ext>
              </a:extLst>
            </p:cNvPr>
            <p:cNvSpPr/>
            <p:nvPr/>
          </p:nvSpPr>
          <p:spPr>
            <a:xfrm>
              <a:off x="3877850" y="3118550"/>
              <a:ext cx="185475" cy="97850"/>
            </a:xfrm>
            <a:custGeom>
              <a:avLst/>
              <a:gdLst/>
              <a:ahLst/>
              <a:cxnLst/>
              <a:rect l="l" t="t" r="r" b="b"/>
              <a:pathLst>
                <a:path w="7419" h="3914" extrusionOk="0">
                  <a:moveTo>
                    <a:pt x="5525" y="1"/>
                  </a:moveTo>
                  <a:cubicBezTo>
                    <a:pt x="5482" y="1"/>
                    <a:pt x="5438" y="2"/>
                    <a:pt x="5394" y="5"/>
                  </a:cubicBezTo>
                  <a:lnTo>
                    <a:pt x="1787" y="220"/>
                  </a:lnTo>
                  <a:cubicBezTo>
                    <a:pt x="775" y="291"/>
                    <a:pt x="1" y="1160"/>
                    <a:pt x="60" y="2184"/>
                  </a:cubicBezTo>
                  <a:cubicBezTo>
                    <a:pt x="118" y="3159"/>
                    <a:pt x="938" y="3914"/>
                    <a:pt x="1903" y="3914"/>
                  </a:cubicBezTo>
                  <a:cubicBezTo>
                    <a:pt x="1940" y="3914"/>
                    <a:pt x="1976" y="3913"/>
                    <a:pt x="2013" y="3910"/>
                  </a:cubicBezTo>
                  <a:lnTo>
                    <a:pt x="5620" y="3684"/>
                  </a:lnTo>
                  <a:cubicBezTo>
                    <a:pt x="6644" y="3625"/>
                    <a:pt x="7418" y="2744"/>
                    <a:pt x="7347" y="1732"/>
                  </a:cubicBezTo>
                  <a:cubicBezTo>
                    <a:pt x="7290" y="752"/>
                    <a:pt x="6491" y="1"/>
                    <a:pt x="5525"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50;p30">
              <a:extLst>
                <a:ext uri="{FF2B5EF4-FFF2-40B4-BE49-F238E27FC236}">
                  <a16:creationId xmlns:a16="http://schemas.microsoft.com/office/drawing/2014/main" id="{25F89CBC-B11D-44E1-8716-3BA68D485D7A}"/>
                </a:ext>
              </a:extLst>
            </p:cNvPr>
            <p:cNvSpPr/>
            <p:nvPr/>
          </p:nvSpPr>
          <p:spPr>
            <a:xfrm>
              <a:off x="3878150" y="3216550"/>
              <a:ext cx="163450" cy="86175"/>
            </a:xfrm>
            <a:custGeom>
              <a:avLst/>
              <a:gdLst/>
              <a:ahLst/>
              <a:cxnLst/>
              <a:rect l="l" t="t" r="r" b="b"/>
              <a:pathLst>
                <a:path w="6538" h="3447" extrusionOk="0">
                  <a:moveTo>
                    <a:pt x="4851" y="0"/>
                  </a:moveTo>
                  <a:cubicBezTo>
                    <a:pt x="4822" y="0"/>
                    <a:pt x="4793" y="1"/>
                    <a:pt x="4763" y="2"/>
                  </a:cubicBezTo>
                  <a:lnTo>
                    <a:pt x="1584" y="205"/>
                  </a:lnTo>
                  <a:cubicBezTo>
                    <a:pt x="679" y="252"/>
                    <a:pt x="1" y="1026"/>
                    <a:pt x="60" y="1931"/>
                  </a:cubicBezTo>
                  <a:cubicBezTo>
                    <a:pt x="117" y="2788"/>
                    <a:pt x="820" y="3447"/>
                    <a:pt x="1676" y="3447"/>
                  </a:cubicBezTo>
                  <a:cubicBezTo>
                    <a:pt x="1713" y="3447"/>
                    <a:pt x="1749" y="3446"/>
                    <a:pt x="1786" y="3443"/>
                  </a:cubicBezTo>
                  <a:lnTo>
                    <a:pt x="4965" y="3253"/>
                  </a:lnTo>
                  <a:cubicBezTo>
                    <a:pt x="5858" y="3193"/>
                    <a:pt x="6537" y="2419"/>
                    <a:pt x="6478" y="1526"/>
                  </a:cubicBezTo>
                  <a:cubicBezTo>
                    <a:pt x="6431" y="663"/>
                    <a:pt x="5707" y="0"/>
                    <a:pt x="4851"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51;p30">
              <a:extLst>
                <a:ext uri="{FF2B5EF4-FFF2-40B4-BE49-F238E27FC236}">
                  <a16:creationId xmlns:a16="http://schemas.microsoft.com/office/drawing/2014/main" id="{B9A4AE1D-A1F9-42A7-930C-5341760AAEEC}"/>
                </a:ext>
              </a:extLst>
            </p:cNvPr>
            <p:cNvSpPr/>
            <p:nvPr/>
          </p:nvSpPr>
          <p:spPr>
            <a:xfrm>
              <a:off x="2897975" y="1865825"/>
              <a:ext cx="318500" cy="465350"/>
            </a:xfrm>
            <a:custGeom>
              <a:avLst/>
              <a:gdLst/>
              <a:ahLst/>
              <a:cxnLst/>
              <a:rect l="l" t="t" r="r" b="b"/>
              <a:pathLst>
                <a:path w="12740" h="18614" extrusionOk="0">
                  <a:moveTo>
                    <a:pt x="9585" y="1"/>
                  </a:moveTo>
                  <a:cubicBezTo>
                    <a:pt x="7037" y="96"/>
                    <a:pt x="3834" y="2989"/>
                    <a:pt x="2739" y="4799"/>
                  </a:cubicBezTo>
                  <a:cubicBezTo>
                    <a:pt x="1655" y="6609"/>
                    <a:pt x="0" y="6776"/>
                    <a:pt x="0" y="6776"/>
                  </a:cubicBezTo>
                  <a:lnTo>
                    <a:pt x="1750" y="17027"/>
                  </a:lnTo>
                  <a:lnTo>
                    <a:pt x="2512" y="16896"/>
                  </a:lnTo>
                  <a:cubicBezTo>
                    <a:pt x="5177" y="18349"/>
                    <a:pt x="8587" y="18614"/>
                    <a:pt x="10718" y="18614"/>
                  </a:cubicBezTo>
                  <a:cubicBezTo>
                    <a:pt x="11939" y="18614"/>
                    <a:pt x="12740" y="18527"/>
                    <a:pt x="12740" y="18527"/>
                  </a:cubicBezTo>
                  <a:lnTo>
                    <a:pt x="9585" y="1"/>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2;p30">
              <a:extLst>
                <a:ext uri="{FF2B5EF4-FFF2-40B4-BE49-F238E27FC236}">
                  <a16:creationId xmlns:a16="http://schemas.microsoft.com/office/drawing/2014/main" id="{524A8E3C-F6F0-4726-B2F8-02C35977B060}"/>
                </a:ext>
              </a:extLst>
            </p:cNvPr>
            <p:cNvSpPr/>
            <p:nvPr/>
          </p:nvSpPr>
          <p:spPr>
            <a:xfrm>
              <a:off x="2853025" y="2003050"/>
              <a:ext cx="94375" cy="329225"/>
            </a:xfrm>
            <a:custGeom>
              <a:avLst/>
              <a:gdLst/>
              <a:ahLst/>
              <a:cxnLst/>
              <a:rect l="l" t="t" r="r" b="b"/>
              <a:pathLst>
                <a:path w="3775" h="13169" extrusionOk="0">
                  <a:moveTo>
                    <a:pt x="1584" y="1"/>
                  </a:moveTo>
                  <a:lnTo>
                    <a:pt x="0" y="263"/>
                  </a:lnTo>
                  <a:lnTo>
                    <a:pt x="2191" y="13169"/>
                  </a:lnTo>
                  <a:lnTo>
                    <a:pt x="3775" y="12907"/>
                  </a:lnTo>
                  <a:lnTo>
                    <a:pt x="1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53;p30">
              <a:extLst>
                <a:ext uri="{FF2B5EF4-FFF2-40B4-BE49-F238E27FC236}">
                  <a16:creationId xmlns:a16="http://schemas.microsoft.com/office/drawing/2014/main" id="{A56F42DC-F698-417A-AFF3-AED1A5874E0E}"/>
                </a:ext>
              </a:extLst>
            </p:cNvPr>
            <p:cNvSpPr/>
            <p:nvPr/>
          </p:nvSpPr>
          <p:spPr>
            <a:xfrm>
              <a:off x="2188950" y="1977750"/>
              <a:ext cx="724225" cy="519725"/>
            </a:xfrm>
            <a:custGeom>
              <a:avLst/>
              <a:gdLst/>
              <a:ahLst/>
              <a:cxnLst/>
              <a:rect l="l" t="t" r="r" b="b"/>
              <a:pathLst>
                <a:path w="28969" h="20789" extrusionOk="0">
                  <a:moveTo>
                    <a:pt x="26337" y="1"/>
                  </a:moveTo>
                  <a:lnTo>
                    <a:pt x="60" y="4835"/>
                  </a:lnTo>
                  <a:lnTo>
                    <a:pt x="1" y="20789"/>
                  </a:lnTo>
                  <a:lnTo>
                    <a:pt x="28968" y="15455"/>
                  </a:lnTo>
                  <a:lnTo>
                    <a:pt x="26337" y="1"/>
                  </a:ln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4;p30">
              <a:extLst>
                <a:ext uri="{FF2B5EF4-FFF2-40B4-BE49-F238E27FC236}">
                  <a16:creationId xmlns:a16="http://schemas.microsoft.com/office/drawing/2014/main" id="{6C71A1D2-7B27-406A-92FE-3AFF6498630A}"/>
                </a:ext>
              </a:extLst>
            </p:cNvPr>
            <p:cNvSpPr/>
            <p:nvPr/>
          </p:nvSpPr>
          <p:spPr>
            <a:xfrm>
              <a:off x="2824750" y="2295350"/>
              <a:ext cx="49125" cy="49150"/>
            </a:xfrm>
            <a:custGeom>
              <a:avLst/>
              <a:gdLst/>
              <a:ahLst/>
              <a:cxnLst/>
              <a:rect l="l" t="t" r="r" b="b"/>
              <a:pathLst>
                <a:path w="1965" h="1966" extrusionOk="0">
                  <a:moveTo>
                    <a:pt x="989" y="1"/>
                  </a:moveTo>
                  <a:cubicBezTo>
                    <a:pt x="441" y="1"/>
                    <a:pt x="0" y="441"/>
                    <a:pt x="0" y="977"/>
                  </a:cubicBezTo>
                  <a:cubicBezTo>
                    <a:pt x="0" y="1525"/>
                    <a:pt x="441" y="1965"/>
                    <a:pt x="989" y="1965"/>
                  </a:cubicBezTo>
                  <a:cubicBezTo>
                    <a:pt x="1536" y="1965"/>
                    <a:pt x="1965" y="1525"/>
                    <a:pt x="1965" y="977"/>
                  </a:cubicBezTo>
                  <a:cubicBezTo>
                    <a:pt x="1965" y="441"/>
                    <a:pt x="153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55;p30">
              <a:extLst>
                <a:ext uri="{FF2B5EF4-FFF2-40B4-BE49-F238E27FC236}">
                  <a16:creationId xmlns:a16="http://schemas.microsoft.com/office/drawing/2014/main" id="{687F3095-D384-4E4E-B769-0835663DFE98}"/>
                </a:ext>
              </a:extLst>
            </p:cNvPr>
            <p:cNvSpPr/>
            <p:nvPr/>
          </p:nvSpPr>
          <p:spPr>
            <a:xfrm>
              <a:off x="3093525" y="1812375"/>
              <a:ext cx="269100" cy="564675"/>
            </a:xfrm>
            <a:custGeom>
              <a:avLst/>
              <a:gdLst/>
              <a:ahLst/>
              <a:cxnLst/>
              <a:rect l="l" t="t" r="r" b="b"/>
              <a:pathLst>
                <a:path w="10764" h="22587" extrusionOk="0">
                  <a:moveTo>
                    <a:pt x="5407" y="0"/>
                  </a:moveTo>
                  <a:cubicBezTo>
                    <a:pt x="5285" y="0"/>
                    <a:pt x="5161" y="10"/>
                    <a:pt x="5037" y="32"/>
                  </a:cubicBezTo>
                  <a:lnTo>
                    <a:pt x="1977" y="555"/>
                  </a:lnTo>
                  <a:cubicBezTo>
                    <a:pt x="798" y="758"/>
                    <a:pt x="1" y="1877"/>
                    <a:pt x="203" y="3068"/>
                  </a:cubicBezTo>
                  <a:lnTo>
                    <a:pt x="3215" y="20772"/>
                  </a:lnTo>
                  <a:cubicBezTo>
                    <a:pt x="3397" y="21843"/>
                    <a:pt x="4321" y="22587"/>
                    <a:pt x="5372" y="22587"/>
                  </a:cubicBezTo>
                  <a:cubicBezTo>
                    <a:pt x="5489" y="22587"/>
                    <a:pt x="5608" y="22577"/>
                    <a:pt x="5728" y="22558"/>
                  </a:cubicBezTo>
                  <a:lnTo>
                    <a:pt x="8787" y="22034"/>
                  </a:lnTo>
                  <a:cubicBezTo>
                    <a:pt x="9966" y="21832"/>
                    <a:pt x="10764" y="20701"/>
                    <a:pt x="10562" y="19522"/>
                  </a:cubicBezTo>
                  <a:lnTo>
                    <a:pt x="7549" y="1817"/>
                  </a:lnTo>
                  <a:cubicBezTo>
                    <a:pt x="7368" y="751"/>
                    <a:pt x="6452" y="0"/>
                    <a:pt x="5407" y="0"/>
                  </a:cubicBezTo>
                  <a:close/>
                </a:path>
              </a:pathLst>
            </a:custGeom>
            <a:solidFill>
              <a:srgbClr val="252D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56;p30">
              <a:extLst>
                <a:ext uri="{FF2B5EF4-FFF2-40B4-BE49-F238E27FC236}">
                  <a16:creationId xmlns:a16="http://schemas.microsoft.com/office/drawing/2014/main" id="{2545A773-1D5E-480A-9EAC-253BC2FAA58B}"/>
                </a:ext>
              </a:extLst>
            </p:cNvPr>
            <p:cNvSpPr/>
            <p:nvPr/>
          </p:nvSpPr>
          <p:spPr>
            <a:xfrm>
              <a:off x="3814750" y="1321125"/>
              <a:ext cx="302150" cy="302450"/>
            </a:xfrm>
            <a:custGeom>
              <a:avLst/>
              <a:gdLst/>
              <a:ahLst/>
              <a:cxnLst/>
              <a:rect l="l" t="t" r="r" b="b"/>
              <a:pathLst>
                <a:path w="12086" h="12098" extrusionOk="0">
                  <a:moveTo>
                    <a:pt x="6049" y="1"/>
                  </a:moveTo>
                  <a:cubicBezTo>
                    <a:pt x="2703" y="1"/>
                    <a:pt x="1" y="2715"/>
                    <a:pt x="1" y="6049"/>
                  </a:cubicBezTo>
                  <a:cubicBezTo>
                    <a:pt x="1" y="9395"/>
                    <a:pt x="2703" y="12097"/>
                    <a:pt x="6049" y="12097"/>
                  </a:cubicBezTo>
                  <a:cubicBezTo>
                    <a:pt x="9383" y="12097"/>
                    <a:pt x="12085" y="9395"/>
                    <a:pt x="12085" y="6049"/>
                  </a:cubicBezTo>
                  <a:cubicBezTo>
                    <a:pt x="12085" y="2715"/>
                    <a:pt x="9383" y="1"/>
                    <a:pt x="6049"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7;p30">
              <a:extLst>
                <a:ext uri="{FF2B5EF4-FFF2-40B4-BE49-F238E27FC236}">
                  <a16:creationId xmlns:a16="http://schemas.microsoft.com/office/drawing/2014/main" id="{9359E38A-3BCD-4EA0-AFB8-9A3B0DAD1610}"/>
                </a:ext>
              </a:extLst>
            </p:cNvPr>
            <p:cNvSpPr/>
            <p:nvPr/>
          </p:nvSpPr>
          <p:spPr>
            <a:xfrm>
              <a:off x="3838575" y="1303275"/>
              <a:ext cx="185450" cy="370900"/>
            </a:xfrm>
            <a:custGeom>
              <a:avLst/>
              <a:gdLst/>
              <a:ahLst/>
              <a:cxnLst/>
              <a:rect l="l" t="t" r="r" b="b"/>
              <a:pathLst>
                <a:path w="7418" h="14836" extrusionOk="0">
                  <a:moveTo>
                    <a:pt x="0" y="0"/>
                  </a:moveTo>
                  <a:lnTo>
                    <a:pt x="2524" y="14835"/>
                  </a:lnTo>
                  <a:lnTo>
                    <a:pt x="7418" y="12430"/>
                  </a:lnTo>
                  <a:lnTo>
                    <a:pt x="5417" y="65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8;p30">
              <a:extLst>
                <a:ext uri="{FF2B5EF4-FFF2-40B4-BE49-F238E27FC236}">
                  <a16:creationId xmlns:a16="http://schemas.microsoft.com/office/drawing/2014/main" id="{85F67EDE-C9FC-42CF-A54A-34855A5E2890}"/>
                </a:ext>
              </a:extLst>
            </p:cNvPr>
            <p:cNvSpPr/>
            <p:nvPr/>
          </p:nvSpPr>
          <p:spPr>
            <a:xfrm>
              <a:off x="2856900" y="1484250"/>
              <a:ext cx="302150" cy="302125"/>
            </a:xfrm>
            <a:custGeom>
              <a:avLst/>
              <a:gdLst/>
              <a:ahLst/>
              <a:cxnLst/>
              <a:rect l="l" t="t" r="r" b="b"/>
              <a:pathLst>
                <a:path w="12086" h="12085" extrusionOk="0">
                  <a:moveTo>
                    <a:pt x="6049" y="0"/>
                  </a:moveTo>
                  <a:cubicBezTo>
                    <a:pt x="2703" y="0"/>
                    <a:pt x="0" y="2703"/>
                    <a:pt x="0" y="6048"/>
                  </a:cubicBezTo>
                  <a:cubicBezTo>
                    <a:pt x="0" y="9382"/>
                    <a:pt x="2703" y="12085"/>
                    <a:pt x="6049" y="12085"/>
                  </a:cubicBezTo>
                  <a:cubicBezTo>
                    <a:pt x="9382" y="12085"/>
                    <a:pt x="12085" y="9382"/>
                    <a:pt x="12085" y="6048"/>
                  </a:cubicBezTo>
                  <a:cubicBezTo>
                    <a:pt x="12085" y="2703"/>
                    <a:pt x="9382" y="0"/>
                    <a:pt x="6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59;p30">
              <a:extLst>
                <a:ext uri="{FF2B5EF4-FFF2-40B4-BE49-F238E27FC236}">
                  <a16:creationId xmlns:a16="http://schemas.microsoft.com/office/drawing/2014/main" id="{146D2C4A-BA4A-4C2B-93F4-9E7CBC438EF5}"/>
                </a:ext>
              </a:extLst>
            </p:cNvPr>
            <p:cNvSpPr/>
            <p:nvPr/>
          </p:nvSpPr>
          <p:spPr>
            <a:xfrm>
              <a:off x="3793625" y="1008500"/>
              <a:ext cx="248850" cy="944075"/>
            </a:xfrm>
            <a:custGeom>
              <a:avLst/>
              <a:gdLst/>
              <a:ahLst/>
              <a:cxnLst/>
              <a:rect l="l" t="t" r="r" b="b"/>
              <a:pathLst>
                <a:path w="9954" h="37763" extrusionOk="0">
                  <a:moveTo>
                    <a:pt x="2088" y="0"/>
                  </a:moveTo>
                  <a:cubicBezTo>
                    <a:pt x="1981" y="0"/>
                    <a:pt x="1872" y="9"/>
                    <a:pt x="1762" y="28"/>
                  </a:cubicBezTo>
                  <a:cubicBezTo>
                    <a:pt x="703" y="206"/>
                    <a:pt x="0" y="1218"/>
                    <a:pt x="179" y="2278"/>
                  </a:cubicBezTo>
                  <a:lnTo>
                    <a:pt x="5941" y="36139"/>
                  </a:lnTo>
                  <a:cubicBezTo>
                    <a:pt x="6102" y="37090"/>
                    <a:pt x="6922" y="37762"/>
                    <a:pt x="7854" y="37762"/>
                  </a:cubicBezTo>
                  <a:cubicBezTo>
                    <a:pt x="7962" y="37762"/>
                    <a:pt x="8070" y="37753"/>
                    <a:pt x="8180" y="37735"/>
                  </a:cubicBezTo>
                  <a:cubicBezTo>
                    <a:pt x="9239" y="37556"/>
                    <a:pt x="9954" y="36544"/>
                    <a:pt x="9775" y="35485"/>
                  </a:cubicBezTo>
                  <a:lnTo>
                    <a:pt x="4013" y="1623"/>
                  </a:lnTo>
                  <a:cubicBezTo>
                    <a:pt x="3842" y="673"/>
                    <a:pt x="3020" y="0"/>
                    <a:pt x="2088" y="0"/>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60;p30">
              <a:extLst>
                <a:ext uri="{FF2B5EF4-FFF2-40B4-BE49-F238E27FC236}">
                  <a16:creationId xmlns:a16="http://schemas.microsoft.com/office/drawing/2014/main" id="{DA799053-EB5F-4384-AC36-F5174C7AD671}"/>
                </a:ext>
              </a:extLst>
            </p:cNvPr>
            <p:cNvSpPr/>
            <p:nvPr/>
          </p:nvSpPr>
          <p:spPr>
            <a:xfrm>
              <a:off x="2978050" y="1397425"/>
              <a:ext cx="335775" cy="428750"/>
            </a:xfrm>
            <a:custGeom>
              <a:avLst/>
              <a:gdLst/>
              <a:ahLst/>
              <a:cxnLst/>
              <a:rect l="l" t="t" r="r" b="b"/>
              <a:pathLst>
                <a:path w="13431" h="17150" extrusionOk="0">
                  <a:moveTo>
                    <a:pt x="9097" y="1"/>
                  </a:moveTo>
                  <a:cubicBezTo>
                    <a:pt x="8975" y="1"/>
                    <a:pt x="8852" y="11"/>
                    <a:pt x="8727" y="32"/>
                  </a:cubicBezTo>
                  <a:lnTo>
                    <a:pt x="1988" y="1187"/>
                  </a:lnTo>
                  <a:cubicBezTo>
                    <a:pt x="798" y="1390"/>
                    <a:pt x="0" y="2509"/>
                    <a:pt x="202" y="3687"/>
                  </a:cubicBezTo>
                  <a:lnTo>
                    <a:pt x="2191" y="15344"/>
                  </a:lnTo>
                  <a:cubicBezTo>
                    <a:pt x="2372" y="16399"/>
                    <a:pt x="3288" y="17149"/>
                    <a:pt x="4333" y="17149"/>
                  </a:cubicBezTo>
                  <a:cubicBezTo>
                    <a:pt x="4455" y="17149"/>
                    <a:pt x="4578" y="17139"/>
                    <a:pt x="4703" y="17118"/>
                  </a:cubicBezTo>
                  <a:lnTo>
                    <a:pt x="11442" y="15975"/>
                  </a:lnTo>
                  <a:cubicBezTo>
                    <a:pt x="12633" y="15772"/>
                    <a:pt x="13430" y="14653"/>
                    <a:pt x="13228" y="13462"/>
                  </a:cubicBezTo>
                  <a:lnTo>
                    <a:pt x="11240" y="1818"/>
                  </a:lnTo>
                  <a:cubicBezTo>
                    <a:pt x="11058" y="752"/>
                    <a:pt x="10142" y="1"/>
                    <a:pt x="9097" y="1"/>
                  </a:cubicBezTo>
                  <a:close/>
                </a:path>
              </a:pathLst>
            </a:custGeom>
            <a:solidFill>
              <a:srgbClr val="F37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61;p30">
              <a:extLst>
                <a:ext uri="{FF2B5EF4-FFF2-40B4-BE49-F238E27FC236}">
                  <a16:creationId xmlns:a16="http://schemas.microsoft.com/office/drawing/2014/main" id="{CC69093D-4B79-444B-86CB-EDE81FC6EDAF}"/>
                </a:ext>
              </a:extLst>
            </p:cNvPr>
            <p:cNvSpPr/>
            <p:nvPr/>
          </p:nvSpPr>
          <p:spPr>
            <a:xfrm>
              <a:off x="3259025" y="1065450"/>
              <a:ext cx="683150" cy="846550"/>
            </a:xfrm>
            <a:custGeom>
              <a:avLst/>
              <a:gdLst/>
              <a:ahLst/>
              <a:cxnLst/>
              <a:rect l="l" t="t" r="r" b="b"/>
              <a:pathLst>
                <a:path w="27326" h="33862" extrusionOk="0">
                  <a:moveTo>
                    <a:pt x="21563" y="0"/>
                  </a:moveTo>
                  <a:cubicBezTo>
                    <a:pt x="13395" y="11513"/>
                    <a:pt x="1" y="15097"/>
                    <a:pt x="1" y="15097"/>
                  </a:cubicBezTo>
                  <a:lnTo>
                    <a:pt x="989" y="20919"/>
                  </a:lnTo>
                  <a:lnTo>
                    <a:pt x="1989" y="26741"/>
                  </a:lnTo>
                  <a:cubicBezTo>
                    <a:pt x="1989" y="26741"/>
                    <a:pt x="2565" y="26698"/>
                    <a:pt x="3579" y="26698"/>
                  </a:cubicBezTo>
                  <a:cubicBezTo>
                    <a:pt x="7533" y="26698"/>
                    <a:pt x="18153" y="27361"/>
                    <a:pt x="27325" y="33861"/>
                  </a:cubicBezTo>
                  <a:lnTo>
                    <a:pt x="24444" y="16931"/>
                  </a:lnTo>
                  <a:lnTo>
                    <a:pt x="215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62;p30">
              <a:extLst>
                <a:ext uri="{FF2B5EF4-FFF2-40B4-BE49-F238E27FC236}">
                  <a16:creationId xmlns:a16="http://schemas.microsoft.com/office/drawing/2014/main" id="{26BE9B3A-83B7-402F-BB24-8C2867D8EE91}"/>
                </a:ext>
              </a:extLst>
            </p:cNvPr>
            <p:cNvSpPr/>
            <p:nvPr/>
          </p:nvSpPr>
          <p:spPr>
            <a:xfrm>
              <a:off x="3027150" y="1707775"/>
              <a:ext cx="166425" cy="56000"/>
            </a:xfrm>
            <a:custGeom>
              <a:avLst/>
              <a:gdLst/>
              <a:ahLst/>
              <a:cxnLst/>
              <a:rect l="l" t="t" r="r" b="b"/>
              <a:pathLst>
                <a:path w="6657" h="2240" extrusionOk="0">
                  <a:moveTo>
                    <a:pt x="6466" y="1"/>
                  </a:moveTo>
                  <a:cubicBezTo>
                    <a:pt x="6394" y="322"/>
                    <a:pt x="6144" y="584"/>
                    <a:pt x="5799" y="644"/>
                  </a:cubicBezTo>
                  <a:lnTo>
                    <a:pt x="1" y="1632"/>
                  </a:lnTo>
                  <a:lnTo>
                    <a:pt x="108" y="2239"/>
                  </a:lnTo>
                  <a:lnTo>
                    <a:pt x="5906" y="1251"/>
                  </a:lnTo>
                  <a:cubicBezTo>
                    <a:pt x="6359" y="1179"/>
                    <a:pt x="6656" y="751"/>
                    <a:pt x="6585" y="298"/>
                  </a:cubicBezTo>
                  <a:cubicBezTo>
                    <a:pt x="6561" y="191"/>
                    <a:pt x="6525"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63;p30">
              <a:extLst>
                <a:ext uri="{FF2B5EF4-FFF2-40B4-BE49-F238E27FC236}">
                  <a16:creationId xmlns:a16="http://schemas.microsoft.com/office/drawing/2014/main" id="{ADB6C5D2-1EED-48FD-B144-21C3E05CC082}"/>
                </a:ext>
              </a:extLst>
            </p:cNvPr>
            <p:cNvSpPr/>
            <p:nvPr/>
          </p:nvSpPr>
          <p:spPr>
            <a:xfrm>
              <a:off x="3008100" y="1600325"/>
              <a:ext cx="166125" cy="55975"/>
            </a:xfrm>
            <a:custGeom>
              <a:avLst/>
              <a:gdLst/>
              <a:ahLst/>
              <a:cxnLst/>
              <a:rect l="l" t="t" r="r" b="b"/>
              <a:pathLst>
                <a:path w="6645" h="2239" extrusionOk="0">
                  <a:moveTo>
                    <a:pt x="6466" y="1"/>
                  </a:moveTo>
                  <a:cubicBezTo>
                    <a:pt x="6394" y="322"/>
                    <a:pt x="6132" y="584"/>
                    <a:pt x="5787" y="643"/>
                  </a:cubicBezTo>
                  <a:lnTo>
                    <a:pt x="1" y="1632"/>
                  </a:lnTo>
                  <a:lnTo>
                    <a:pt x="96" y="2239"/>
                  </a:lnTo>
                  <a:lnTo>
                    <a:pt x="5894" y="1263"/>
                  </a:lnTo>
                  <a:cubicBezTo>
                    <a:pt x="6347" y="1179"/>
                    <a:pt x="6644" y="751"/>
                    <a:pt x="6573" y="298"/>
                  </a:cubicBezTo>
                  <a:cubicBezTo>
                    <a:pt x="6549" y="191"/>
                    <a:pt x="6513"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64;p30">
              <a:extLst>
                <a:ext uri="{FF2B5EF4-FFF2-40B4-BE49-F238E27FC236}">
                  <a16:creationId xmlns:a16="http://schemas.microsoft.com/office/drawing/2014/main" id="{95A76B18-FF27-4089-8057-AB8439FF224C}"/>
                </a:ext>
              </a:extLst>
            </p:cNvPr>
            <p:cNvSpPr/>
            <p:nvPr/>
          </p:nvSpPr>
          <p:spPr>
            <a:xfrm>
              <a:off x="2990550" y="1491675"/>
              <a:ext cx="166400" cy="56000"/>
            </a:xfrm>
            <a:custGeom>
              <a:avLst/>
              <a:gdLst/>
              <a:ahLst/>
              <a:cxnLst/>
              <a:rect l="l" t="t" r="r" b="b"/>
              <a:pathLst>
                <a:path w="6656" h="2240" extrusionOk="0">
                  <a:moveTo>
                    <a:pt x="6465" y="1"/>
                  </a:moveTo>
                  <a:cubicBezTo>
                    <a:pt x="6394" y="322"/>
                    <a:pt x="6132" y="584"/>
                    <a:pt x="5787" y="644"/>
                  </a:cubicBezTo>
                  <a:lnTo>
                    <a:pt x="0" y="1632"/>
                  </a:lnTo>
                  <a:lnTo>
                    <a:pt x="107" y="2239"/>
                  </a:lnTo>
                  <a:lnTo>
                    <a:pt x="5894" y="1263"/>
                  </a:lnTo>
                  <a:cubicBezTo>
                    <a:pt x="6346" y="1180"/>
                    <a:pt x="6656" y="751"/>
                    <a:pt x="6572" y="298"/>
                  </a:cubicBezTo>
                  <a:cubicBezTo>
                    <a:pt x="6560" y="191"/>
                    <a:pt x="6513" y="96"/>
                    <a:pt x="6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65;p30">
              <a:extLst>
                <a:ext uri="{FF2B5EF4-FFF2-40B4-BE49-F238E27FC236}">
                  <a16:creationId xmlns:a16="http://schemas.microsoft.com/office/drawing/2014/main" id="{93E14FCD-48CB-422C-A965-A087406ABDC9}"/>
                </a:ext>
              </a:extLst>
            </p:cNvPr>
            <p:cNvSpPr/>
            <p:nvPr/>
          </p:nvSpPr>
          <p:spPr>
            <a:xfrm>
              <a:off x="3087575" y="1795000"/>
              <a:ext cx="197075" cy="109250"/>
            </a:xfrm>
            <a:custGeom>
              <a:avLst/>
              <a:gdLst/>
              <a:ahLst/>
              <a:cxnLst/>
              <a:rect l="l" t="t" r="r" b="b"/>
              <a:pathLst>
                <a:path w="7883" h="4370" extrusionOk="0">
                  <a:moveTo>
                    <a:pt x="7359" y="0"/>
                  </a:moveTo>
                  <a:lnTo>
                    <a:pt x="1" y="1250"/>
                  </a:lnTo>
                  <a:lnTo>
                    <a:pt x="536" y="4370"/>
                  </a:lnTo>
                  <a:lnTo>
                    <a:pt x="7882" y="3120"/>
                  </a:lnTo>
                  <a:lnTo>
                    <a:pt x="7359"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66;p30">
              <a:extLst>
                <a:ext uri="{FF2B5EF4-FFF2-40B4-BE49-F238E27FC236}">
                  <a16:creationId xmlns:a16="http://schemas.microsoft.com/office/drawing/2014/main" id="{D2FC582A-2717-46F2-8C68-FBD75536AB0C}"/>
                </a:ext>
              </a:extLst>
            </p:cNvPr>
            <p:cNvSpPr/>
            <p:nvPr/>
          </p:nvSpPr>
          <p:spPr>
            <a:xfrm>
              <a:off x="3067050" y="1848450"/>
              <a:ext cx="204500" cy="120450"/>
            </a:xfrm>
            <a:custGeom>
              <a:avLst/>
              <a:gdLst/>
              <a:ahLst/>
              <a:cxnLst/>
              <a:rect l="l" t="t" r="r" b="b"/>
              <a:pathLst>
                <a:path w="8180" h="4818" extrusionOk="0">
                  <a:moveTo>
                    <a:pt x="6336" y="1"/>
                  </a:moveTo>
                  <a:cubicBezTo>
                    <a:pt x="6257" y="1"/>
                    <a:pt x="6177" y="6"/>
                    <a:pt x="6096" y="17"/>
                  </a:cubicBezTo>
                  <a:lnTo>
                    <a:pt x="1167" y="1089"/>
                  </a:lnTo>
                  <a:cubicBezTo>
                    <a:pt x="464" y="1375"/>
                    <a:pt x="0" y="1887"/>
                    <a:pt x="131" y="2827"/>
                  </a:cubicBezTo>
                  <a:lnTo>
                    <a:pt x="214" y="3208"/>
                  </a:lnTo>
                  <a:cubicBezTo>
                    <a:pt x="336" y="4079"/>
                    <a:pt x="161" y="4818"/>
                    <a:pt x="882" y="4818"/>
                  </a:cubicBezTo>
                  <a:cubicBezTo>
                    <a:pt x="939" y="4818"/>
                    <a:pt x="1002" y="4813"/>
                    <a:pt x="1072" y="4804"/>
                  </a:cubicBezTo>
                  <a:lnTo>
                    <a:pt x="6584" y="3422"/>
                  </a:lnTo>
                  <a:cubicBezTo>
                    <a:pt x="7525" y="3291"/>
                    <a:pt x="8180" y="2422"/>
                    <a:pt x="8049" y="1482"/>
                  </a:cubicBezTo>
                  <a:cubicBezTo>
                    <a:pt x="7929" y="622"/>
                    <a:pt x="7182" y="1"/>
                    <a:pt x="63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67;p30">
              <a:extLst>
                <a:ext uri="{FF2B5EF4-FFF2-40B4-BE49-F238E27FC236}">
                  <a16:creationId xmlns:a16="http://schemas.microsoft.com/office/drawing/2014/main" id="{7D52C862-C21A-48BA-9F83-B7DD840BFFCE}"/>
                </a:ext>
              </a:extLst>
            </p:cNvPr>
            <p:cNvSpPr/>
            <p:nvPr/>
          </p:nvSpPr>
          <p:spPr>
            <a:xfrm>
              <a:off x="3209325" y="2027050"/>
              <a:ext cx="209275" cy="110375"/>
            </a:xfrm>
            <a:custGeom>
              <a:avLst/>
              <a:gdLst/>
              <a:ahLst/>
              <a:cxnLst/>
              <a:rect l="l" t="t" r="r" b="b"/>
              <a:pathLst>
                <a:path w="8371" h="4415" extrusionOk="0">
                  <a:moveTo>
                    <a:pt x="6227" y="1"/>
                  </a:moveTo>
                  <a:cubicBezTo>
                    <a:pt x="6184" y="1"/>
                    <a:pt x="6140" y="2"/>
                    <a:pt x="6096" y="5"/>
                  </a:cubicBezTo>
                  <a:lnTo>
                    <a:pt x="2024" y="255"/>
                  </a:lnTo>
                  <a:cubicBezTo>
                    <a:pt x="881" y="327"/>
                    <a:pt x="0" y="1315"/>
                    <a:pt x="72" y="2470"/>
                  </a:cubicBezTo>
                  <a:cubicBezTo>
                    <a:pt x="140" y="3569"/>
                    <a:pt x="1057" y="4415"/>
                    <a:pt x="2154" y="4415"/>
                  </a:cubicBezTo>
                  <a:cubicBezTo>
                    <a:pt x="2198" y="4415"/>
                    <a:pt x="2242" y="4413"/>
                    <a:pt x="2286" y="4410"/>
                  </a:cubicBezTo>
                  <a:lnTo>
                    <a:pt x="6358" y="4160"/>
                  </a:lnTo>
                  <a:cubicBezTo>
                    <a:pt x="7501" y="4089"/>
                    <a:pt x="8370" y="3101"/>
                    <a:pt x="8299" y="1958"/>
                  </a:cubicBezTo>
                  <a:cubicBezTo>
                    <a:pt x="8230" y="847"/>
                    <a:pt x="7314" y="1"/>
                    <a:pt x="6227"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8;p30">
              <a:extLst>
                <a:ext uri="{FF2B5EF4-FFF2-40B4-BE49-F238E27FC236}">
                  <a16:creationId xmlns:a16="http://schemas.microsoft.com/office/drawing/2014/main" id="{68ED8C1B-5079-4D05-A9BE-281638B59BDC}"/>
                </a:ext>
              </a:extLst>
            </p:cNvPr>
            <p:cNvSpPr/>
            <p:nvPr/>
          </p:nvSpPr>
          <p:spPr>
            <a:xfrm>
              <a:off x="3180150" y="1924675"/>
              <a:ext cx="209275" cy="110350"/>
            </a:xfrm>
            <a:custGeom>
              <a:avLst/>
              <a:gdLst/>
              <a:ahLst/>
              <a:cxnLst/>
              <a:rect l="l" t="t" r="r" b="b"/>
              <a:pathLst>
                <a:path w="8371" h="4414" extrusionOk="0">
                  <a:moveTo>
                    <a:pt x="6228" y="0"/>
                  </a:moveTo>
                  <a:cubicBezTo>
                    <a:pt x="6184" y="0"/>
                    <a:pt x="6140" y="2"/>
                    <a:pt x="6096" y="4"/>
                  </a:cubicBezTo>
                  <a:lnTo>
                    <a:pt x="2024" y="254"/>
                  </a:lnTo>
                  <a:cubicBezTo>
                    <a:pt x="881" y="326"/>
                    <a:pt x="0" y="1314"/>
                    <a:pt x="72" y="2457"/>
                  </a:cubicBezTo>
                  <a:cubicBezTo>
                    <a:pt x="141" y="3567"/>
                    <a:pt x="1057" y="4414"/>
                    <a:pt x="2154" y="4414"/>
                  </a:cubicBezTo>
                  <a:cubicBezTo>
                    <a:pt x="2198" y="4414"/>
                    <a:pt x="2242" y="4412"/>
                    <a:pt x="2286" y="4410"/>
                  </a:cubicBezTo>
                  <a:lnTo>
                    <a:pt x="6358" y="4160"/>
                  </a:lnTo>
                  <a:cubicBezTo>
                    <a:pt x="7501" y="4088"/>
                    <a:pt x="8370" y="3100"/>
                    <a:pt x="8299" y="1945"/>
                  </a:cubicBezTo>
                  <a:cubicBezTo>
                    <a:pt x="8230" y="846"/>
                    <a:pt x="7314" y="0"/>
                    <a:pt x="6228"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9;p30">
              <a:extLst>
                <a:ext uri="{FF2B5EF4-FFF2-40B4-BE49-F238E27FC236}">
                  <a16:creationId xmlns:a16="http://schemas.microsoft.com/office/drawing/2014/main" id="{21081BB8-6B53-4CCB-96BA-EDE4032C0463}"/>
                </a:ext>
              </a:extLst>
            </p:cNvPr>
            <p:cNvSpPr/>
            <p:nvPr/>
          </p:nvSpPr>
          <p:spPr>
            <a:xfrm>
              <a:off x="3226575" y="2133600"/>
              <a:ext cx="185475" cy="97850"/>
            </a:xfrm>
            <a:custGeom>
              <a:avLst/>
              <a:gdLst/>
              <a:ahLst/>
              <a:cxnLst/>
              <a:rect l="l" t="t" r="r" b="b"/>
              <a:pathLst>
                <a:path w="7419" h="3914" extrusionOk="0">
                  <a:moveTo>
                    <a:pt x="5536" y="1"/>
                  </a:moveTo>
                  <a:cubicBezTo>
                    <a:pt x="5493" y="1"/>
                    <a:pt x="5450" y="2"/>
                    <a:pt x="5406" y="6"/>
                  </a:cubicBezTo>
                  <a:lnTo>
                    <a:pt x="1799" y="220"/>
                  </a:lnTo>
                  <a:cubicBezTo>
                    <a:pt x="775" y="291"/>
                    <a:pt x="1" y="1160"/>
                    <a:pt x="60" y="2184"/>
                  </a:cubicBezTo>
                  <a:cubicBezTo>
                    <a:pt x="129" y="3160"/>
                    <a:pt x="939" y="3914"/>
                    <a:pt x="1914" y="3914"/>
                  </a:cubicBezTo>
                  <a:cubicBezTo>
                    <a:pt x="1951" y="3914"/>
                    <a:pt x="1988" y="3913"/>
                    <a:pt x="2025" y="3911"/>
                  </a:cubicBezTo>
                  <a:lnTo>
                    <a:pt x="5632" y="3685"/>
                  </a:lnTo>
                  <a:cubicBezTo>
                    <a:pt x="6644" y="3625"/>
                    <a:pt x="7418" y="2744"/>
                    <a:pt x="7359" y="1732"/>
                  </a:cubicBezTo>
                  <a:cubicBezTo>
                    <a:pt x="7302" y="752"/>
                    <a:pt x="6492" y="1"/>
                    <a:pt x="55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70;p30">
              <a:extLst>
                <a:ext uri="{FF2B5EF4-FFF2-40B4-BE49-F238E27FC236}">
                  <a16:creationId xmlns:a16="http://schemas.microsoft.com/office/drawing/2014/main" id="{7454E319-85B5-402C-9754-455CE6FAE9B9}"/>
                </a:ext>
              </a:extLst>
            </p:cNvPr>
            <p:cNvSpPr/>
            <p:nvPr/>
          </p:nvSpPr>
          <p:spPr>
            <a:xfrm>
              <a:off x="3227175" y="2231600"/>
              <a:ext cx="163450" cy="86200"/>
            </a:xfrm>
            <a:custGeom>
              <a:avLst/>
              <a:gdLst/>
              <a:ahLst/>
              <a:cxnLst/>
              <a:rect l="l" t="t" r="r" b="b"/>
              <a:pathLst>
                <a:path w="6538" h="3448" extrusionOk="0">
                  <a:moveTo>
                    <a:pt x="4840" y="0"/>
                  </a:moveTo>
                  <a:cubicBezTo>
                    <a:pt x="4810" y="0"/>
                    <a:pt x="4781" y="1"/>
                    <a:pt x="4751" y="3"/>
                  </a:cubicBezTo>
                  <a:lnTo>
                    <a:pt x="1572" y="205"/>
                  </a:lnTo>
                  <a:cubicBezTo>
                    <a:pt x="679" y="253"/>
                    <a:pt x="1" y="1027"/>
                    <a:pt x="48" y="1920"/>
                  </a:cubicBezTo>
                  <a:cubicBezTo>
                    <a:pt x="105" y="2787"/>
                    <a:pt x="820" y="3447"/>
                    <a:pt x="1666" y="3447"/>
                  </a:cubicBezTo>
                  <a:cubicBezTo>
                    <a:pt x="1702" y="3447"/>
                    <a:pt x="1738" y="3446"/>
                    <a:pt x="1775" y="3444"/>
                  </a:cubicBezTo>
                  <a:lnTo>
                    <a:pt x="4954" y="3253"/>
                  </a:lnTo>
                  <a:cubicBezTo>
                    <a:pt x="5847" y="3194"/>
                    <a:pt x="6537" y="2420"/>
                    <a:pt x="6478" y="1527"/>
                  </a:cubicBezTo>
                  <a:cubicBezTo>
                    <a:pt x="6420" y="663"/>
                    <a:pt x="5695" y="0"/>
                    <a:pt x="4840"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42FAD57-7B4F-4F6C-99A2-9CF0795A6199}"/>
              </a:ext>
            </a:extLst>
          </p:cNvPr>
          <p:cNvSpPr>
            <a:spLocks noGrp="1"/>
          </p:cNvSpPr>
          <p:nvPr>
            <p:ph type="body" idx="1"/>
          </p:nvPr>
        </p:nvSpPr>
        <p:spPr>
          <a:xfrm>
            <a:off x="5687938" y="1504507"/>
            <a:ext cx="3200431" cy="3126045"/>
          </a:xfrm>
        </p:spPr>
        <p:txBody>
          <a:bodyPr/>
          <a:lstStyle/>
          <a:p>
            <a:pPr marL="0" indent="0"/>
            <a:r>
              <a:rPr lang="en-NZ" sz="1300" dirty="0"/>
              <a:t>In week 2 we mapped our assumptions on why young people don’t vote. We started by writing assumptions on post-it note without judgement, and then mapped them on a grid from uncertain – certain and critical – uncritical. We completed this activity before we formed our final group, which enabled us to gather ideas from other students in the class before coming together to compare and contrast our assumptions with our final group. </a:t>
            </a:r>
          </a:p>
        </p:txBody>
      </p:sp>
      <p:sp>
        <p:nvSpPr>
          <p:cNvPr id="11" name="Title 1">
            <a:extLst>
              <a:ext uri="{FF2B5EF4-FFF2-40B4-BE49-F238E27FC236}">
                <a16:creationId xmlns:a16="http://schemas.microsoft.com/office/drawing/2014/main" id="{40E34ACB-BFC7-40B9-9F33-9DF52FDE9426}"/>
              </a:ext>
            </a:extLst>
          </p:cNvPr>
          <p:cNvSpPr txBox="1">
            <a:spLocks/>
          </p:cNvSpPr>
          <p:nvPr/>
        </p:nvSpPr>
        <p:spPr>
          <a:xfrm>
            <a:off x="712350" y="535413"/>
            <a:ext cx="7719300" cy="482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NZ" sz="2500" dirty="0">
                <a:latin typeface="Arvo" panose="02000000000000000000" pitchFamily="2" charset="0"/>
              </a:rPr>
              <a:t>Assumption Maps</a:t>
            </a:r>
          </a:p>
        </p:txBody>
      </p:sp>
      <p:pic>
        <p:nvPicPr>
          <p:cNvPr id="14" name="Picture 13">
            <a:extLst>
              <a:ext uri="{FF2B5EF4-FFF2-40B4-BE49-F238E27FC236}">
                <a16:creationId xmlns:a16="http://schemas.microsoft.com/office/drawing/2014/main" id="{581F09E0-4C47-4934-A2EE-1BA6D816A858}"/>
              </a:ext>
            </a:extLst>
          </p:cNvPr>
          <p:cNvPicPr>
            <a:picLocks noChangeAspect="1"/>
          </p:cNvPicPr>
          <p:nvPr/>
        </p:nvPicPr>
        <p:blipFill>
          <a:blip r:embed="rId2"/>
          <a:stretch>
            <a:fillRect/>
          </a:stretch>
        </p:blipFill>
        <p:spPr>
          <a:xfrm>
            <a:off x="425302" y="1094026"/>
            <a:ext cx="5029200" cy="3771901"/>
          </a:xfrm>
          <a:prstGeom prst="rect">
            <a:avLst/>
          </a:prstGeom>
        </p:spPr>
      </p:pic>
    </p:spTree>
    <p:extLst>
      <p:ext uri="{BB962C8B-B14F-4D97-AF65-F5344CB8AC3E}">
        <p14:creationId xmlns:p14="http://schemas.microsoft.com/office/powerpoint/2010/main" val="2791763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136" name="Picture 2">
            <a:extLst>
              <a:ext uri="{FF2B5EF4-FFF2-40B4-BE49-F238E27FC236}">
                <a16:creationId xmlns:a16="http://schemas.microsoft.com/office/drawing/2014/main" id="{85E79562-DE5F-473E-93BC-A8B6EE45E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44" y="991761"/>
            <a:ext cx="4220360" cy="36174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4EC593C-A011-4AC3-85B6-21AC660586F1}"/>
              </a:ext>
            </a:extLst>
          </p:cNvPr>
          <p:cNvPicPr>
            <a:picLocks noChangeAspect="1"/>
          </p:cNvPicPr>
          <p:nvPr/>
        </p:nvPicPr>
        <p:blipFill>
          <a:blip r:embed="rId4"/>
          <a:stretch>
            <a:fillRect/>
          </a:stretch>
        </p:blipFill>
        <p:spPr>
          <a:xfrm>
            <a:off x="712896" y="321144"/>
            <a:ext cx="7718205" cy="670618"/>
          </a:xfrm>
          <a:prstGeom prst="rect">
            <a:avLst/>
          </a:prstGeom>
        </p:spPr>
      </p:pic>
      <p:pic>
        <p:nvPicPr>
          <p:cNvPr id="3" name="Picture 2" descr="A picture containing different, many, bunch, display&#10;&#10;Description automatically generated">
            <a:extLst>
              <a:ext uri="{FF2B5EF4-FFF2-40B4-BE49-F238E27FC236}">
                <a16:creationId xmlns:a16="http://schemas.microsoft.com/office/drawing/2014/main" id="{989C9F50-569E-49E8-8A3D-9B3FA66B2F47}"/>
              </a:ext>
            </a:extLst>
          </p:cNvPr>
          <p:cNvPicPr>
            <a:picLocks noChangeAspect="1"/>
          </p:cNvPicPr>
          <p:nvPr/>
        </p:nvPicPr>
        <p:blipFill rotWithShape="1">
          <a:blip r:embed="rId5"/>
          <a:srcRect r="6736"/>
          <a:stretch/>
        </p:blipFill>
        <p:spPr>
          <a:xfrm>
            <a:off x="4551990" y="991761"/>
            <a:ext cx="4498412" cy="36174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0;p32">
            <a:extLst>
              <a:ext uri="{FF2B5EF4-FFF2-40B4-BE49-F238E27FC236}">
                <a16:creationId xmlns:a16="http://schemas.microsoft.com/office/drawing/2014/main" id="{8EF8B799-B425-4A6B-8C7E-B40D33C1255B}"/>
              </a:ext>
            </a:extLst>
          </p:cNvPr>
          <p:cNvSpPr txBox="1">
            <a:spLocks/>
          </p:cNvSpPr>
          <p:nvPr/>
        </p:nvSpPr>
        <p:spPr>
          <a:xfrm>
            <a:off x="650941" y="534988"/>
            <a:ext cx="7718425" cy="48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52D48"/>
              </a:buClr>
              <a:buSzPts val="2800"/>
              <a:buFont typeface="Arvo"/>
              <a:buNone/>
              <a:defRPr sz="2800" b="0" i="0" u="none" strike="noStrike" cap="none">
                <a:solidFill>
                  <a:srgbClr val="252D48"/>
                </a:solidFill>
                <a:latin typeface="Arvo"/>
                <a:ea typeface="Arvo"/>
                <a:cs typeface="Arvo"/>
                <a:sym typeface="Arvo"/>
              </a:defRPr>
            </a:lvl1pPr>
            <a:lvl2pPr marR="0" lvl="1" algn="l" rtl="0">
              <a:lnSpc>
                <a:spcPct val="100000"/>
              </a:lnSpc>
              <a:spcBef>
                <a:spcPts val="0"/>
              </a:spcBef>
              <a:spcAft>
                <a:spcPts val="0"/>
              </a:spcAft>
              <a:buClr>
                <a:srgbClr val="252D48"/>
              </a:buClr>
              <a:buSzPts val="2800"/>
              <a:buFont typeface="Arvo"/>
              <a:buNone/>
              <a:defRPr sz="2800" b="0" i="0" u="none" strike="noStrike" cap="none">
                <a:solidFill>
                  <a:srgbClr val="252D48"/>
                </a:solidFill>
                <a:latin typeface="Arvo"/>
                <a:ea typeface="Arvo"/>
                <a:cs typeface="Arvo"/>
                <a:sym typeface="Arvo"/>
              </a:defRPr>
            </a:lvl2pPr>
            <a:lvl3pPr marR="0" lvl="2" algn="l" rtl="0">
              <a:lnSpc>
                <a:spcPct val="100000"/>
              </a:lnSpc>
              <a:spcBef>
                <a:spcPts val="0"/>
              </a:spcBef>
              <a:spcAft>
                <a:spcPts val="0"/>
              </a:spcAft>
              <a:buClr>
                <a:srgbClr val="252D48"/>
              </a:buClr>
              <a:buSzPts val="2800"/>
              <a:buFont typeface="Arvo"/>
              <a:buNone/>
              <a:defRPr sz="2800" b="0" i="0" u="none" strike="noStrike" cap="none">
                <a:solidFill>
                  <a:srgbClr val="252D48"/>
                </a:solidFill>
                <a:latin typeface="Arvo"/>
                <a:ea typeface="Arvo"/>
                <a:cs typeface="Arvo"/>
                <a:sym typeface="Arvo"/>
              </a:defRPr>
            </a:lvl3pPr>
            <a:lvl4pPr marR="0" lvl="3" algn="l" rtl="0">
              <a:lnSpc>
                <a:spcPct val="100000"/>
              </a:lnSpc>
              <a:spcBef>
                <a:spcPts val="0"/>
              </a:spcBef>
              <a:spcAft>
                <a:spcPts val="0"/>
              </a:spcAft>
              <a:buClr>
                <a:srgbClr val="252D48"/>
              </a:buClr>
              <a:buSzPts val="2800"/>
              <a:buFont typeface="Arvo"/>
              <a:buNone/>
              <a:defRPr sz="2800" b="0" i="0" u="none" strike="noStrike" cap="none">
                <a:solidFill>
                  <a:srgbClr val="252D48"/>
                </a:solidFill>
                <a:latin typeface="Arvo"/>
                <a:ea typeface="Arvo"/>
                <a:cs typeface="Arvo"/>
                <a:sym typeface="Arvo"/>
              </a:defRPr>
            </a:lvl4pPr>
            <a:lvl5pPr marR="0" lvl="4" algn="l" rtl="0">
              <a:lnSpc>
                <a:spcPct val="100000"/>
              </a:lnSpc>
              <a:spcBef>
                <a:spcPts val="0"/>
              </a:spcBef>
              <a:spcAft>
                <a:spcPts val="0"/>
              </a:spcAft>
              <a:buClr>
                <a:srgbClr val="252D48"/>
              </a:buClr>
              <a:buSzPts val="2800"/>
              <a:buFont typeface="Arvo"/>
              <a:buNone/>
              <a:defRPr sz="2800" b="0" i="0" u="none" strike="noStrike" cap="none">
                <a:solidFill>
                  <a:srgbClr val="252D48"/>
                </a:solidFill>
                <a:latin typeface="Arvo"/>
                <a:ea typeface="Arvo"/>
                <a:cs typeface="Arvo"/>
                <a:sym typeface="Arvo"/>
              </a:defRPr>
            </a:lvl5pPr>
            <a:lvl6pPr marR="0" lvl="5" algn="l" rtl="0">
              <a:lnSpc>
                <a:spcPct val="100000"/>
              </a:lnSpc>
              <a:spcBef>
                <a:spcPts val="0"/>
              </a:spcBef>
              <a:spcAft>
                <a:spcPts val="0"/>
              </a:spcAft>
              <a:buClr>
                <a:srgbClr val="252D48"/>
              </a:buClr>
              <a:buSzPts val="2800"/>
              <a:buFont typeface="Arvo"/>
              <a:buNone/>
              <a:defRPr sz="2800" b="0" i="0" u="none" strike="noStrike" cap="none">
                <a:solidFill>
                  <a:srgbClr val="252D48"/>
                </a:solidFill>
                <a:latin typeface="Arvo"/>
                <a:ea typeface="Arvo"/>
                <a:cs typeface="Arvo"/>
                <a:sym typeface="Arvo"/>
              </a:defRPr>
            </a:lvl6pPr>
            <a:lvl7pPr marR="0" lvl="6" algn="l" rtl="0">
              <a:lnSpc>
                <a:spcPct val="100000"/>
              </a:lnSpc>
              <a:spcBef>
                <a:spcPts val="0"/>
              </a:spcBef>
              <a:spcAft>
                <a:spcPts val="0"/>
              </a:spcAft>
              <a:buClr>
                <a:srgbClr val="252D48"/>
              </a:buClr>
              <a:buSzPts val="2800"/>
              <a:buFont typeface="Arvo"/>
              <a:buNone/>
              <a:defRPr sz="2800" b="0" i="0" u="none" strike="noStrike" cap="none">
                <a:solidFill>
                  <a:srgbClr val="252D48"/>
                </a:solidFill>
                <a:latin typeface="Arvo"/>
                <a:ea typeface="Arvo"/>
                <a:cs typeface="Arvo"/>
                <a:sym typeface="Arvo"/>
              </a:defRPr>
            </a:lvl7pPr>
            <a:lvl8pPr marR="0" lvl="7" algn="l" rtl="0">
              <a:lnSpc>
                <a:spcPct val="100000"/>
              </a:lnSpc>
              <a:spcBef>
                <a:spcPts val="0"/>
              </a:spcBef>
              <a:spcAft>
                <a:spcPts val="0"/>
              </a:spcAft>
              <a:buClr>
                <a:srgbClr val="252D48"/>
              </a:buClr>
              <a:buSzPts val="2800"/>
              <a:buFont typeface="Arvo"/>
              <a:buNone/>
              <a:defRPr sz="2800" b="0" i="0" u="none" strike="noStrike" cap="none">
                <a:solidFill>
                  <a:srgbClr val="252D48"/>
                </a:solidFill>
                <a:latin typeface="Arvo"/>
                <a:ea typeface="Arvo"/>
                <a:cs typeface="Arvo"/>
                <a:sym typeface="Arvo"/>
              </a:defRPr>
            </a:lvl8pPr>
            <a:lvl9pPr marR="0" lvl="8" algn="l" rtl="0">
              <a:lnSpc>
                <a:spcPct val="100000"/>
              </a:lnSpc>
              <a:spcBef>
                <a:spcPts val="0"/>
              </a:spcBef>
              <a:spcAft>
                <a:spcPts val="0"/>
              </a:spcAft>
              <a:buClr>
                <a:srgbClr val="252D48"/>
              </a:buClr>
              <a:buSzPts val="2800"/>
              <a:buFont typeface="Arvo"/>
              <a:buNone/>
              <a:defRPr sz="2800" b="0" i="0" u="none" strike="noStrike" cap="none">
                <a:solidFill>
                  <a:srgbClr val="252D48"/>
                </a:solidFill>
                <a:latin typeface="Arvo"/>
                <a:ea typeface="Arvo"/>
                <a:cs typeface="Arvo"/>
                <a:sym typeface="Arvo"/>
              </a:defRPr>
            </a:lvl9pPr>
          </a:lstStyle>
          <a:p>
            <a:pPr algn="ctr"/>
            <a:r>
              <a:rPr lang="en-NZ" dirty="0"/>
              <a:t>Empathy Maps</a:t>
            </a:r>
          </a:p>
        </p:txBody>
      </p:sp>
      <p:pic>
        <p:nvPicPr>
          <p:cNvPr id="9" name="Picture 8" descr="A close up of a map&#10;&#10;Description automatically generated">
            <a:extLst>
              <a:ext uri="{FF2B5EF4-FFF2-40B4-BE49-F238E27FC236}">
                <a16:creationId xmlns:a16="http://schemas.microsoft.com/office/drawing/2014/main" id="{110218A6-32D1-4D90-B055-C35B98642401}"/>
              </a:ext>
            </a:extLst>
          </p:cNvPr>
          <p:cNvPicPr>
            <a:picLocks noChangeAspect="1"/>
          </p:cNvPicPr>
          <p:nvPr/>
        </p:nvPicPr>
        <p:blipFill>
          <a:blip r:embed="rId2"/>
          <a:stretch>
            <a:fillRect/>
          </a:stretch>
        </p:blipFill>
        <p:spPr>
          <a:xfrm>
            <a:off x="3333306" y="1331803"/>
            <a:ext cx="5352836" cy="3233700"/>
          </a:xfrm>
          <a:prstGeom prst="rect">
            <a:avLst/>
          </a:prstGeom>
        </p:spPr>
      </p:pic>
      <p:sp>
        <p:nvSpPr>
          <p:cNvPr id="10" name="TextBox 9">
            <a:extLst>
              <a:ext uri="{FF2B5EF4-FFF2-40B4-BE49-F238E27FC236}">
                <a16:creationId xmlns:a16="http://schemas.microsoft.com/office/drawing/2014/main" id="{AC45CE96-5BA7-4F07-A641-5F10345B66AA}"/>
              </a:ext>
            </a:extLst>
          </p:cNvPr>
          <p:cNvSpPr txBox="1"/>
          <p:nvPr/>
        </p:nvSpPr>
        <p:spPr>
          <a:xfrm>
            <a:off x="650941" y="2148434"/>
            <a:ext cx="2549459" cy="1600438"/>
          </a:xfrm>
          <a:prstGeom prst="rect">
            <a:avLst/>
          </a:prstGeom>
          <a:noFill/>
        </p:spPr>
        <p:txBody>
          <a:bodyPr wrap="square" rtlCol="0">
            <a:spAutoFit/>
          </a:bodyPr>
          <a:lstStyle/>
          <a:p>
            <a:r>
              <a:rPr lang="en-NZ" dirty="0">
                <a:latin typeface="Abel" panose="02000506030000020004" pitchFamily="2" charset="0"/>
              </a:rPr>
              <a:t>In week 4 we developed empathy maps based on interviews we had done. We broke down the information we gathered in the interviews so we could better understand our interviewees views on voting. </a:t>
            </a:r>
          </a:p>
        </p:txBody>
      </p:sp>
    </p:spTree>
    <p:extLst>
      <p:ext uri="{BB962C8B-B14F-4D97-AF65-F5344CB8AC3E}">
        <p14:creationId xmlns:p14="http://schemas.microsoft.com/office/powerpoint/2010/main" val="1950972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A77B8-D3F1-46E1-A57A-148DC8ACBFB2}"/>
              </a:ext>
            </a:extLst>
          </p:cNvPr>
          <p:cNvSpPr>
            <a:spLocks noGrp="1"/>
          </p:cNvSpPr>
          <p:nvPr>
            <p:ph type="title"/>
          </p:nvPr>
        </p:nvSpPr>
        <p:spPr/>
        <p:txBody>
          <a:bodyPr/>
          <a:lstStyle/>
          <a:p>
            <a:r>
              <a:rPr lang="en-NZ" dirty="0"/>
              <a:t>Empathy Maps</a:t>
            </a:r>
          </a:p>
        </p:txBody>
      </p:sp>
      <p:pic>
        <p:nvPicPr>
          <p:cNvPr id="4" name="Picture 2" descr="A close up of a map&#10;&#10;Description automatically generated">
            <a:extLst>
              <a:ext uri="{FF2B5EF4-FFF2-40B4-BE49-F238E27FC236}">
                <a16:creationId xmlns:a16="http://schemas.microsoft.com/office/drawing/2014/main" id="{17464CFE-8F29-4E8E-982E-3ADC4E29CBC8}"/>
              </a:ext>
            </a:extLst>
          </p:cNvPr>
          <p:cNvPicPr>
            <a:picLocks noChangeAspect="1"/>
          </p:cNvPicPr>
          <p:nvPr/>
        </p:nvPicPr>
        <p:blipFill rotWithShape="1">
          <a:blip r:embed="rId2"/>
          <a:srcRect t="7681" b="5809"/>
          <a:stretch/>
        </p:blipFill>
        <p:spPr>
          <a:xfrm>
            <a:off x="1388698" y="1017813"/>
            <a:ext cx="6366604" cy="3954610"/>
          </a:xfrm>
          <a:prstGeom prst="rect">
            <a:avLst/>
          </a:prstGeom>
        </p:spPr>
      </p:pic>
    </p:spTree>
    <p:extLst>
      <p:ext uri="{BB962C8B-B14F-4D97-AF65-F5344CB8AC3E}">
        <p14:creationId xmlns:p14="http://schemas.microsoft.com/office/powerpoint/2010/main" val="458921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8BF8E9D-690F-4BE1-AC3B-9A5858D4F910}"/>
              </a:ext>
            </a:extLst>
          </p:cNvPr>
          <p:cNvSpPr>
            <a:spLocks noGrp="1"/>
          </p:cNvSpPr>
          <p:nvPr>
            <p:ph type="title"/>
          </p:nvPr>
        </p:nvSpPr>
        <p:spPr>
          <a:xfrm>
            <a:off x="712350" y="535413"/>
            <a:ext cx="7719300" cy="482400"/>
          </a:xfrm>
        </p:spPr>
        <p:txBody>
          <a:bodyPr/>
          <a:lstStyle/>
          <a:p>
            <a:r>
              <a:rPr lang="en-NZ" sz="2500" dirty="0"/>
              <a:t>Empathy Maps</a:t>
            </a:r>
          </a:p>
        </p:txBody>
      </p:sp>
      <p:pic>
        <p:nvPicPr>
          <p:cNvPr id="5" name="Picture 4" descr="A close up of a map&#10;&#10;Description automatically generated">
            <a:extLst>
              <a:ext uri="{FF2B5EF4-FFF2-40B4-BE49-F238E27FC236}">
                <a16:creationId xmlns:a16="http://schemas.microsoft.com/office/drawing/2014/main" id="{A8F103C6-5073-47E8-AC87-E4227B4E93C3}"/>
              </a:ext>
            </a:extLst>
          </p:cNvPr>
          <p:cNvPicPr>
            <a:picLocks noChangeAspect="1"/>
          </p:cNvPicPr>
          <p:nvPr/>
        </p:nvPicPr>
        <p:blipFill>
          <a:blip r:embed="rId2"/>
          <a:stretch>
            <a:fillRect/>
          </a:stretch>
        </p:blipFill>
        <p:spPr>
          <a:xfrm>
            <a:off x="1350602" y="1017813"/>
            <a:ext cx="6341116" cy="3878108"/>
          </a:xfrm>
          <a:prstGeom prst="rect">
            <a:avLst/>
          </a:prstGeom>
        </p:spPr>
      </p:pic>
    </p:spTree>
    <p:extLst>
      <p:ext uri="{BB962C8B-B14F-4D97-AF65-F5344CB8AC3E}">
        <p14:creationId xmlns:p14="http://schemas.microsoft.com/office/powerpoint/2010/main" val="3113492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C4636-77CE-43EC-9FCE-573F8CAF2A61}"/>
              </a:ext>
            </a:extLst>
          </p:cNvPr>
          <p:cNvSpPr>
            <a:spLocks noGrp="1"/>
          </p:cNvSpPr>
          <p:nvPr>
            <p:ph type="title"/>
          </p:nvPr>
        </p:nvSpPr>
        <p:spPr>
          <a:xfrm>
            <a:off x="712349" y="535413"/>
            <a:ext cx="7719300" cy="482400"/>
          </a:xfrm>
        </p:spPr>
        <p:txBody>
          <a:bodyPr/>
          <a:lstStyle/>
          <a:p>
            <a:r>
              <a:rPr lang="en-NZ" dirty="0"/>
              <a:t>Empathy Maps</a:t>
            </a:r>
          </a:p>
        </p:txBody>
      </p:sp>
      <p:pic>
        <p:nvPicPr>
          <p:cNvPr id="3" name="Picture 2" descr="A close up of a map&#10;&#10;Description automatically generated">
            <a:extLst>
              <a:ext uri="{FF2B5EF4-FFF2-40B4-BE49-F238E27FC236}">
                <a16:creationId xmlns:a16="http://schemas.microsoft.com/office/drawing/2014/main" id="{17F2C5CA-E41A-4D4E-8E64-3F5A2C7CAF67}"/>
              </a:ext>
            </a:extLst>
          </p:cNvPr>
          <p:cNvPicPr>
            <a:picLocks noChangeAspect="1"/>
          </p:cNvPicPr>
          <p:nvPr/>
        </p:nvPicPr>
        <p:blipFill rotWithShape="1">
          <a:blip r:embed="rId2"/>
          <a:srcRect t="7944" b="5599"/>
          <a:stretch/>
        </p:blipFill>
        <p:spPr>
          <a:xfrm>
            <a:off x="1290006" y="1017813"/>
            <a:ext cx="6563986" cy="3968246"/>
          </a:xfrm>
          <a:prstGeom prst="rect">
            <a:avLst/>
          </a:prstGeom>
        </p:spPr>
      </p:pic>
    </p:spTree>
    <p:extLst>
      <p:ext uri="{BB962C8B-B14F-4D97-AF65-F5344CB8AC3E}">
        <p14:creationId xmlns:p14="http://schemas.microsoft.com/office/powerpoint/2010/main" val="178356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09CA16-D632-460F-AF91-973D93DAB789}"/>
              </a:ext>
            </a:extLst>
          </p:cNvPr>
          <p:cNvSpPr txBox="1">
            <a:spLocks/>
          </p:cNvSpPr>
          <p:nvPr/>
        </p:nvSpPr>
        <p:spPr>
          <a:xfrm>
            <a:off x="712349" y="535413"/>
            <a:ext cx="7719300" cy="482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NZ" sz="2500" dirty="0">
                <a:latin typeface="Arvo" panose="02000000000000000000" pitchFamily="2" charset="0"/>
              </a:rPr>
              <a:t>Empathy Maps</a:t>
            </a:r>
          </a:p>
        </p:txBody>
      </p:sp>
      <p:pic>
        <p:nvPicPr>
          <p:cNvPr id="4" name="Picture 3" descr="A close up of a map&#10;&#10;Description automatically generated">
            <a:extLst>
              <a:ext uri="{FF2B5EF4-FFF2-40B4-BE49-F238E27FC236}">
                <a16:creationId xmlns:a16="http://schemas.microsoft.com/office/drawing/2014/main" id="{9C0CD538-9849-4C5E-BEC7-C13568AFA8BE}"/>
              </a:ext>
            </a:extLst>
          </p:cNvPr>
          <p:cNvPicPr>
            <a:picLocks noChangeAspect="1"/>
          </p:cNvPicPr>
          <p:nvPr/>
        </p:nvPicPr>
        <p:blipFill>
          <a:blip r:embed="rId2"/>
          <a:stretch>
            <a:fillRect/>
          </a:stretch>
        </p:blipFill>
        <p:spPr>
          <a:xfrm>
            <a:off x="1160000" y="1017813"/>
            <a:ext cx="6823997" cy="3980917"/>
          </a:xfrm>
          <a:prstGeom prst="rect">
            <a:avLst/>
          </a:prstGeom>
        </p:spPr>
      </p:pic>
    </p:spTree>
    <p:extLst>
      <p:ext uri="{BB962C8B-B14F-4D97-AF65-F5344CB8AC3E}">
        <p14:creationId xmlns:p14="http://schemas.microsoft.com/office/powerpoint/2010/main" val="868160472"/>
      </p:ext>
    </p:extLst>
  </p:cSld>
  <p:clrMapOvr>
    <a:masterClrMapping/>
  </p:clrMapOvr>
</p:sld>
</file>

<file path=ppt/theme/theme1.xml><?xml version="1.0" encoding="utf-8"?>
<a:theme xmlns:a="http://schemas.openxmlformats.org/drawingml/2006/main" name="Human Rights Lesson">
  <a:themeElements>
    <a:clrScheme name="Simple Light">
      <a:dk1>
        <a:srgbClr val="252D48"/>
      </a:dk1>
      <a:lt1>
        <a:srgbClr val="F27775"/>
      </a:lt1>
      <a:dk2>
        <a:srgbClr val="F99900"/>
      </a:dk2>
      <a:lt2>
        <a:srgbClr val="006D8C"/>
      </a:lt2>
      <a:accent1>
        <a:srgbClr val="FFE2E7"/>
      </a:accent1>
      <a:accent2>
        <a:srgbClr val="FC461A"/>
      </a:accent2>
      <a:accent3>
        <a:srgbClr val="FFF0DB"/>
      </a:accent3>
      <a:accent4>
        <a:srgbClr val="00485E"/>
      </a:accent4>
      <a:accent5>
        <a:srgbClr val="613932"/>
      </a:accent5>
      <a:accent6>
        <a:srgbClr val="DC663B"/>
      </a:accent6>
      <a:hlink>
        <a:srgbClr val="ED7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0F5B431A3AC24D9C0A96A22E63301F" ma:contentTypeVersion="9" ma:contentTypeDescription="Create a new document." ma:contentTypeScope="" ma:versionID="6547fc9369a7b97ed1e3deaece49a4a3">
  <xsd:schema xmlns:xsd="http://www.w3.org/2001/XMLSchema" xmlns:xs="http://www.w3.org/2001/XMLSchema" xmlns:p="http://schemas.microsoft.com/office/2006/metadata/properties" xmlns:ns2="7645433b-3a76-4f1e-8838-8119b14348c1" targetNamespace="http://schemas.microsoft.com/office/2006/metadata/properties" ma:root="true" ma:fieldsID="49b6e0309a5572b9977190110efd4670" ns2:_="">
    <xsd:import namespace="7645433b-3a76-4f1e-8838-8119b14348c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5433b-3a76-4f1e-8838-8119b14348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392329-FC0A-42AD-AA25-1A0A3C3166B9}">
  <ds:schemaRefs>
    <ds:schemaRef ds:uri="http://schemas.microsoft.com/sharepoint/v3/contenttype/forms"/>
  </ds:schemaRefs>
</ds:datastoreItem>
</file>

<file path=customXml/itemProps2.xml><?xml version="1.0" encoding="utf-8"?>
<ds:datastoreItem xmlns:ds="http://schemas.openxmlformats.org/officeDocument/2006/customXml" ds:itemID="{96C3913C-4581-4D91-BB08-E81D67D10B87}">
  <ds:schemaRefs>
    <ds:schemaRef ds:uri="http://schemas.microsoft.com/office/2006/documentManagement/types"/>
    <ds:schemaRef ds:uri="http://schemas.openxmlformats.org/package/2006/metadata/core-properties"/>
    <ds:schemaRef ds:uri="http://purl.org/dc/elements/1.1/"/>
    <ds:schemaRef ds:uri="http://purl.org/dc/dcmitype/"/>
    <ds:schemaRef ds:uri="http://schemas.microsoft.com/office/infopath/2007/PartnerControls"/>
    <ds:schemaRef ds:uri="http://purl.org/dc/terms/"/>
    <ds:schemaRef ds:uri="7645433b-3a76-4f1e-8838-8119b14348c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012734A-9910-4F50-B7CD-7F01D5C3D0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45433b-3a76-4f1e-8838-8119b14348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1459</TotalTime>
  <Words>1070</Words>
  <Application>Microsoft Office PowerPoint</Application>
  <PresentationFormat>On-screen Show (16:9)</PresentationFormat>
  <Paragraphs>58</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Abel</vt:lpstr>
      <vt:lpstr>Arvo</vt:lpstr>
      <vt:lpstr>Bree Serif</vt:lpstr>
      <vt:lpstr>Human Rights Lesson</vt:lpstr>
      <vt:lpstr>Investigate &amp; Reframe</vt:lpstr>
      <vt:lpstr>Key findings &amp; insights</vt:lpstr>
      <vt:lpstr>PowerPoint Presentation</vt:lpstr>
      <vt:lpstr>PowerPoint Presentation</vt:lpstr>
      <vt:lpstr>PowerPoint Presentation</vt:lpstr>
      <vt:lpstr>Empathy Maps</vt:lpstr>
      <vt:lpstr>Empathy Maps</vt:lpstr>
      <vt:lpstr>Empathy Maps</vt:lpstr>
      <vt:lpstr>PowerPoint Presentation</vt:lpstr>
      <vt:lpstr>Miro Board</vt:lpstr>
      <vt:lpstr>Miro Board</vt:lpstr>
      <vt:lpstr>Miro Board</vt:lpstr>
      <vt:lpstr>Persona</vt:lpstr>
      <vt:lpstr>Point of View Statement</vt:lpstr>
      <vt:lpstr>Opportunity Statement</vt:lpstr>
      <vt:lpstr>Reflection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Rights</dc:title>
  <dc:creator>Jessie</dc:creator>
  <cp:lastModifiedBy>Jessie Barrow-McAlister</cp:lastModifiedBy>
  <cp:revision>4</cp:revision>
  <dcterms:modified xsi:type="dcterms:W3CDTF">2021-07-16T05:21:45Z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0x010100E30F5B431A3AC24D9C0A96A22E63301F</vt:lpwstr>
  </property>
</Properties>
</file>